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5843580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желі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14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13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14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3270001"/>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16248</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2721</cp:revision>
  <cp:lastPrinted>2021-07-01T07:38:07Z</cp:lastPrinted>
  <dcterms:created xsi:type="dcterms:W3CDTF">2018-03-27T06:03:00Z</dcterms:created>
  <dcterms:modified xsi:type="dcterms:W3CDTF">2023-02-12T05:34:28Z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