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569900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4564889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3-8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20-22°,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аяз </a:t>
            </a:r>
            <a:r>
              <a:rPr lang="ru-RU" sz="1200" dirty="0" err="1">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 3-8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18029</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2714</cp:revision>
  <cp:lastPrinted>2021-07-01T03:56:27Z</cp:lastPrinted>
  <dcterms:created xsi:type="dcterms:W3CDTF">2018-03-27T06:03:00Z</dcterms:created>
  <dcterms:modified xsi:type="dcterms:W3CDTF">2023-02-12T06:27:59Z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