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53860110"/>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13</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smtClean="0">
                <a:latin typeface="Times New Roman" pitchFamily="18" charset="0"/>
                <a:cs typeface="Times New Roman" pitchFamily="18" charset="0"/>
              </a:rPr>
              <a:t>желі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13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14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20-22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ru-RU" sz="1200" b="1" dirty="0" err="1" smtClean="0">
                <a:solidFill>
                  <a:srgbClr val="000000"/>
                </a:solidFill>
                <a:latin typeface="Times New Roman" panose="02020603050405020304" pitchFamily="18" charset="0"/>
              </a:rPr>
              <a:t>төмен</a:t>
            </a:r>
            <a:r>
              <a:rPr lang="ru-RU" sz="1200" b="1" smtClean="0">
                <a:solidFill>
                  <a:srgbClr val="000000"/>
                </a:solidFill>
                <a:latin typeface="Times New Roman" panose="02020603050405020304" pitchFamily="18" charset="0"/>
              </a:rPr>
              <a:t> </a:t>
            </a:r>
            <a:r>
              <a:rPr lang="kk-KZ" altLang="en-US" sz="120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60580508"/>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0.757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В</a:t>
            </a:r>
            <a:r>
              <a:rPr lang="kk-KZ" altLang="ru-RU" sz="1200" b="1" i="1" dirty="0" smtClean="0">
                <a:solidFill>
                  <a:srgbClr val="000000"/>
                </a:solidFill>
                <a:latin typeface="Times New Roman" panose="02020603050405020304" pitchFamily="18" charset="0"/>
                <a:cs typeface="Times New Roman" panose="02020603050405020304" pitchFamily="18" charset="0"/>
              </a:rPr>
              <a:t>. /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15813</TotalTime>
  <Words>556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2722</cp:revision>
  <cp:lastPrinted>2021-07-01T03:56:27Z</cp:lastPrinted>
  <dcterms:created xsi:type="dcterms:W3CDTF">2018-03-27T06:03:00Z</dcterms:created>
  <dcterms:modified xsi:type="dcterms:W3CDTF">2023-02-12T05:33:52Z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