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8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222977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18-20, күндіз 10-12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14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13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18-20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2038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0.778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0.452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1051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1.293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13920</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2531</cp:revision>
  <cp:lastPrinted>2021-07-01T07:38:07Z</cp:lastPrinted>
  <dcterms:created xsi:type="dcterms:W3CDTF">2018-03-27T06:03:00Z</dcterms:created>
  <dcterms:modified xsi:type="dcterms:W3CDTF">2023-02-12T06:39:17Z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