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7976404"/>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en-US" altLang="zh-CN" sz="1200" b="1" i="0"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0" baseline="0" dirty="0" smtClean="0">
                          <a:solidFill>
                            <a:srgbClr val="002060"/>
                          </a:solidFill>
                          <a:latin typeface="Times New Roman" panose="02020603050405020304" pitchFamily="18" charset="0"/>
                          <a:cs typeface="Times New Roman" panose="02020603050405020304" pitchFamily="18" charset="0"/>
                        </a:rPr>
                        <a:t>2 </a:t>
                      </a:r>
                      <a:r>
                        <a:rPr lang="ru-RU" altLang="zh-CN" sz="1200" b="1" i="0" baseline="0" dirty="0">
                          <a:solidFill>
                            <a:srgbClr val="002060"/>
                          </a:solidFill>
                          <a:latin typeface="Times New Roman" panose="02020603050405020304" pitchFamily="18" charset="0"/>
                          <a:cs typeface="Times New Roman" panose="02020603050405020304" pitchFamily="18" charset="0"/>
                        </a:rPr>
                        <a:t>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en-US" altLang="ru-RU" sz="1200" b="1" dirty="0" smtClean="0">
                <a:latin typeface="Times New Roman" pitchFamily="18" charset="0"/>
                <a:cs typeface="Times New Roman" pitchFamily="18" charset="0"/>
              </a:rPr>
              <a:t>1</a:t>
            </a:r>
            <a:r>
              <a:rPr lang="ru-RU" altLang="ru-RU" sz="1200" b="1" smtClean="0">
                <a:latin typeface="Times New Roman" pitchFamily="18" charset="0"/>
                <a:cs typeface="Times New Roman" pitchFamily="18" charset="0"/>
              </a:rPr>
              <a:t>2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13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12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a:t>
            </a:r>
            <a:r>
              <a:rPr lang="kk-KZ" sz="1200" dirty="0" smtClean="0">
                <a:solidFill>
                  <a:prstClr val="black"/>
                </a:solidFill>
                <a:latin typeface="Times New Roman" pitchFamily="18" charset="0"/>
                <a:cs typeface="Times New Roman" pitchFamily="18" charset="0"/>
              </a:rPr>
              <a:t>Кей уақытта тұман, көктайғақ болады. Солтүстік-шығыс</a:t>
            </a:r>
            <a:r>
              <a:rPr lang="kk-KZ" sz="1200" dirty="0" smtClean="0">
                <a:solidFill>
                  <a:prstClr val="black"/>
                </a:solidFill>
                <a:latin typeface="Times New Roman"/>
                <a:ea typeface="Calibri"/>
              </a:rPr>
              <a:t>тан </a:t>
            </a:r>
            <a:r>
              <a:rPr lang="kk-KZ" sz="1200" dirty="0">
                <a:solidFill>
                  <a:prstClr val="black"/>
                </a:solidFill>
                <a:latin typeface="Times New Roman"/>
                <a:ea typeface="Calibri"/>
              </a:rPr>
              <a:t>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14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13 </a:t>
            </a:r>
            <a:r>
              <a:rPr lang="ru-RU" sz="1200" b="1" dirty="0" err="1" smtClean="0">
                <a:solidFill>
                  <a:prstClr val="black"/>
                </a:solidFill>
                <a:latin typeface="Times New Roman" panose="02020603050405020304" pitchFamily="18" charset="0"/>
                <a:cs typeface="Times New Roman" panose="02020603050405020304" pitchFamily="18" charset="0"/>
              </a:rPr>
              <a:t>а</a:t>
            </a:r>
            <a:r>
              <a:rPr lang="ru-RU" altLang="ru-RU" sz="1200" b="1" dirty="0" err="1" smtClean="0">
                <a:solidFill>
                  <a:prstClr val="black"/>
                </a:solidFill>
                <a:latin typeface="Times New Roman" panose="02020603050405020304" pitchFamily="18" charset="0"/>
                <a:cs typeface="Times New Roman" panose="02020603050405020304" pitchFamily="18" charset="0"/>
              </a:rPr>
              <a:t>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14</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бұлтты, жауын-шашынсыз. </a:t>
            </a:r>
            <a:r>
              <a:rPr lang="kk-KZ" sz="1200" dirty="0">
                <a:solidFill>
                  <a:prstClr val="black"/>
                </a:solidFill>
                <a:latin typeface="Times New Roman" pitchFamily="18" charset="0"/>
                <a:cs typeface="Times New Roman" pitchFamily="18" charset="0"/>
              </a:rPr>
              <a:t>Кей уақытта тұман, көктайғақ </a:t>
            </a:r>
            <a:r>
              <a:rPr lang="kk-KZ" sz="1200" dirty="0" smtClean="0">
                <a:solidFill>
                  <a:prstClr val="black"/>
                </a:solidFill>
                <a:latin typeface="Times New Roman" pitchFamily="18" charset="0"/>
                <a:cs typeface="Times New Roman" pitchFamily="18" charset="0"/>
              </a:rPr>
              <a:t>болады</a:t>
            </a:r>
            <a:r>
              <a:rPr lang="kk-KZ" sz="1200" dirty="0">
                <a:solidFill>
                  <a:prstClr val="black"/>
                </a:solidFill>
                <a:latin typeface="Times New Roman" pitchFamily="18" charset="0"/>
                <a:cs typeface="Times New Roman" pitchFamily="18" charset="0"/>
              </a:rPr>
              <a:t>. Солтүстік-шығыс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аяз болады</a:t>
            </a:r>
            <a:r>
              <a:rPr lang="kk-KZ" sz="1200" dirty="0" smtClean="0">
                <a:solidFill>
                  <a:prstClr val="black"/>
                </a:solidFill>
                <a:latin typeface="Times New Roman" pitchFamily="18" charset="0"/>
                <a:cs typeface="Times New Roman" pitchFamily="18" charset="0"/>
              </a:rPr>
              <a:t>.</a:t>
            </a: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13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ақпанда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32605957"/>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38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0.08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711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88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0.44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71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0.18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itchFamily="18" charset="0"/>
                          <a:cs typeface="Times New Roman" pitchFamily="18" charset="0"/>
                        </a:rPr>
                        <a:t>0.26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С. А. </a:t>
            </a:r>
            <a:r>
              <a:rPr lang="kk-KZ" altLang="ru-RU" sz="1000" b="1" i="1" smtClean="0">
                <a:solidFill>
                  <a:srgbClr val="000000"/>
                </a:solidFill>
                <a:latin typeface="Times New Roman" panose="02020603050405020304" pitchFamily="18" charset="0"/>
                <a:cs typeface="Times New Roman" panose="02020603050405020304" pitchFamily="18" charset="0"/>
              </a:rPr>
              <a:t>Баймбетова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14522</TotalTime>
  <Words>602</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2922</cp:revision>
  <cp:lastPrinted>2023-01-18T06:22:05Z</cp:lastPrinted>
  <dcterms:created xsi:type="dcterms:W3CDTF">2018-03-27T06:03:00Z</dcterms:created>
  <dcterms:modified xsi:type="dcterms:W3CDTF">2023-02-12T06:30:09Z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