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2"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5645848"/>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a:t>
                      </a:r>
                      <a:r>
                        <a:rPr lang="ru-RU" sz="9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a:t>
                      </a: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a:t>
                      </a: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a:t>
                      </a:r>
                      <a:r>
                        <a:rPr lang="ru-RU"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2017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403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260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950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en-US" altLang="ru-RU" sz="1100" b="1" dirty="0" smtClean="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3</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3</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жауын-шашын </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 қар</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4-6</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4</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3</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4</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 </a:t>
            </a:r>
            <a:r>
              <a:rPr lang="ru-RU" sz="1100" dirty="0">
                <a:solidFill>
                  <a:srgbClr val="000000"/>
                </a:solidFill>
                <a:latin typeface="Times New Roman" panose="02020603050405020304" pitchFamily="18" charset="0"/>
                <a:cs typeface="Times New Roman" panose="02020603050405020304" pitchFamily="18" charset="0"/>
                <a:sym typeface="+mn-ea"/>
              </a:rPr>
              <a:t>(</a:t>
            </a:r>
            <a:r>
              <a:rPr lang="kk-KZ" sz="1100" dirty="0">
                <a:solidFill>
                  <a:srgbClr val="000000"/>
                </a:solidFill>
                <a:latin typeface="Times New Roman" panose="02020603050405020304" pitchFamily="18" charset="0"/>
                <a:cs typeface="Times New Roman" panose="02020603050405020304" pitchFamily="18" charset="0"/>
                <a:sym typeface="+mn-ea"/>
              </a:rPr>
              <a:t>жаңбыр, қар</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көктайғақ</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екпіні 17-22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19169</TotalTime>
  <Words>604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2661</cp:revision>
  <cp:lastPrinted>2021-07-01T07:38:07Z</cp:lastPrinted>
  <dcterms:created xsi:type="dcterms:W3CDTF">2018-03-27T06:03:00Z</dcterms:created>
  <dcterms:modified xsi:type="dcterms:W3CDTF">2023-02-12T07:15:40Z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