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1671326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43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46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күннің соңында жаңбыр жауады. Оңтүстік-ш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3-8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5-          7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қаңтарға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13 ақпан</a:t>
            </a:r>
            <a:r>
              <a:rPr lang="kk-KZ" altLang="ru-RU" sz="1200" b="1" dirty="0">
                <a:latin typeface="Times New Roman" pitchFamily="18" charset="0"/>
                <a:cs typeface="Times New Roman" pitchFamily="18" charset="0"/>
              </a:rPr>
              <a:t>н</a:t>
            </a:r>
            <a:r>
              <a:rPr lang="kk-KZ" altLang="ru-RU" sz="1200" b="1" dirty="0" smtClean="0">
                <a:latin typeface="Times New Roman" pitchFamily="18" charset="0"/>
                <a:cs typeface="Times New Roman" pitchFamily="18" charset="0"/>
              </a:rPr>
              <a:t>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14 ақпанға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жауын-шашын </a:t>
            </a:r>
            <a:r>
              <a:rPr lang="ru-RU" sz="1100" dirty="0" smtClean="0">
                <a:latin typeface="Times New Roman" pitchFamily="18" charset="0"/>
                <a:cs typeface="Times New Roman" pitchFamily="18" charset="0"/>
              </a:rPr>
              <a:t>(</a:t>
            </a:r>
            <a:r>
              <a:rPr lang="ru-RU" sz="1100" dirty="0" err="1" smtClean="0">
                <a:latin typeface="Times New Roman" pitchFamily="18" charset="0"/>
                <a:cs typeface="Times New Roman" pitchFamily="18" charset="0"/>
              </a:rPr>
              <a:t>жа</a:t>
            </a:r>
            <a:r>
              <a:rPr lang="kk-KZ" sz="1100" dirty="0" smtClean="0">
                <a:latin typeface="Times New Roman" pitchFamily="18" charset="0"/>
                <a:cs typeface="Times New Roman" pitchFamily="18" charset="0"/>
              </a:rPr>
              <a:t>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71678"/>
            <a:ext cx="4680169" cy="110799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ақпанда метеорологиялық </a:t>
            </a:r>
            <a:r>
              <a:rPr lang="ru-RU" sz="1100" dirty="0" err="1">
                <a:solidFill>
                  <a:schemeClr val="tx1"/>
                </a:solidFill>
                <a:latin typeface="Times New Roman" panose="02020603050405020304" pitchFamily="18" charset="0"/>
                <a:cs typeface="Times New Roman" panose="02020603050405020304" pitchFamily="18" charset="0"/>
              </a:rPr>
              <a:t>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14 </a:t>
            </a:r>
            <a:r>
              <a:rPr lang="ru-RU" sz="1100" dirty="0" err="1" smtClean="0">
                <a:solidFill>
                  <a:schemeClr val="tx1"/>
                </a:solidFill>
                <a:latin typeface="Times New Roman" panose="02020603050405020304" pitchFamily="18" charset="0"/>
                <a:cs typeface="Times New Roman" panose="02020603050405020304" pitchFamily="18" charset="0"/>
              </a:rPr>
              <a:t>ақпанға </a:t>
            </a:r>
            <a:r>
              <a:rPr lang="ru-RU" sz="11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13548</TotalTime>
  <Words>617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2769</cp:revision>
  <cp:lastPrinted>2021-07-01T03:56:27Z</cp:lastPrinted>
  <dcterms:created xsi:type="dcterms:W3CDTF">2018-03-27T06:03:00Z</dcterms:created>
  <dcterms:modified xsi:type="dcterms:W3CDTF">2023-02-12T06:10:58Z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