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31017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0712090"/>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1979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smtClean="0">
                <a:solidFill>
                  <a:prstClr val="black"/>
                </a:solidFill>
                <a:latin typeface="Times New Roman" pitchFamily="18" charset="0"/>
                <a:cs typeface="Times New Roman" pitchFamily="18" charset="0"/>
              </a:rPr>
              <a:t>3-8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 </a:t>
            </a:r>
            <a:r>
              <a:rPr lang="kk-KZ" sz="1200" dirty="0" smtClean="0">
                <a:solidFill>
                  <a:prstClr val="black"/>
                </a:solidFill>
                <a:latin typeface="Times New Roman" pitchFamily="18" charset="0"/>
                <a:cs typeface="Times New Roman" pitchFamily="18" charset="0"/>
              </a:rPr>
              <a:t>3-8 </a:t>
            </a:r>
            <a:r>
              <a:rPr lang="kk-KZ" sz="1200" dirty="0">
                <a:latin typeface="Times New Roman" panose="02020603050405020304" pitchFamily="18" charset="0"/>
                <a:cs typeface="Times New Roman" panose="02020603050405020304"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30942" y="21959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a:solidFill>
                  <a:srgbClr val="000000"/>
                </a:solidFill>
                <a:latin typeface="Times New Roman" panose="02020603050405020304" pitchFamily="18" charset="0"/>
                <a:cs typeface="Times New Roman" panose="02020603050405020304" pitchFamily="18" charset="0"/>
              </a:rPr>
              <a:t>М</a:t>
            </a:r>
            <a:r>
              <a:rPr lang="ru-RU" altLang="ru-RU" sz="1400" b="1" i="1" dirty="0" smtClean="0">
                <a:solidFill>
                  <a:srgbClr val="000000"/>
                </a:solidFill>
                <a:latin typeface="Times New Roman" panose="02020603050405020304" pitchFamily="18" charset="0"/>
                <a:cs typeface="Times New Roman" panose="02020603050405020304" pitchFamily="18" charset="0"/>
              </a:rPr>
              <a:t>.М.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17910</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2650</cp:revision>
  <cp:lastPrinted>2021-07-01T03:56:27Z</cp:lastPrinted>
  <dcterms:created xsi:type="dcterms:W3CDTF">2018-03-27T06:03:00Z</dcterms:created>
  <dcterms:modified xsi:type="dcterms:W3CDTF">2023-02-12T06:03:53Z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