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3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1596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13</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15-17, күндіз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14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14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Оңтүстік-шығыстан,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температурасы 13-15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9125542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0,154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0,604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altLang="en-US" sz="1200" b="1" dirty="0" err="1" smtClean="0">
                <a:solidFill>
                  <a:schemeClr val="tx1"/>
                </a:solidFill>
                <a:latin typeface="Times New Roman" pitchFamily="18" charset="0"/>
                <a:cs typeface="Times New Roman" pitchFamily="18" charset="0"/>
                <a:sym typeface="+mn-ea"/>
              </a:rPr>
              <a:t>сейілуіне</a:t>
            </a:r>
            <a:r>
              <a:rPr lang="ru-RU" altLang="en-US" sz="1200" b="1" dirty="0" smtClean="0">
                <a:solidFill>
                  <a:schemeClr val="tx1"/>
                </a:solidFill>
                <a:latin typeface="Times New Roman" pitchFamily="18" charset="0"/>
                <a:cs typeface="Times New Roman" pitchFamily="18" charset="0"/>
                <a:sym typeface="+mn-ea"/>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Кулекенова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Д.О./</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14219</TotalTime>
  <Words>519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2773</cp:revision>
  <cp:lastPrinted>2021-07-01T07:38:07Z</cp:lastPrinted>
  <dcterms:created xsi:type="dcterms:W3CDTF">2018-03-27T06:03:00Z</dcterms:created>
  <dcterms:modified xsi:type="dcterms:W3CDTF">2023-02-12T06:54:14Z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