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0" d="100"/>
          <a:sy n="90" d="100"/>
        </p:scale>
        <p:origin x="-714" y="-28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19850775"/>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12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13</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 жауын-шашынсыз. </a:t>
            </a:r>
            <a:r>
              <a:rPr lang="kk-KZ" sz="1200" dirty="0" smtClean="0">
                <a:latin typeface="Times New Roman" pitchFamily="18" charset="0"/>
                <a:cs typeface="Times New Roman" pitchFamily="18" charset="0"/>
              </a:rPr>
              <a:t>Оңтүстіктен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21-23,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smtClean="0">
                <a:solidFill>
                  <a:srgbClr val="000000"/>
                </a:solidFill>
                <a:latin typeface="Times New Roman" pitchFamily="18" charset="0"/>
                <a:cs typeface="Times New Roman" pitchFamily="18" charset="0"/>
              </a:rPr>
              <a:t>14 </a:t>
            </a:r>
            <a:r>
              <a:rPr lang="ru-RU"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13 </a:t>
            </a:r>
            <a:r>
              <a:rPr lang="kk-KZ" altLang="ru-RU" sz="1200" b="1" dirty="0">
                <a:solidFill>
                  <a:srgbClr val="000000"/>
                </a:solidFill>
                <a:latin typeface="Times New Roman" pitchFamily="18" charset="0"/>
                <a:cs typeface="Times New Roman" pitchFamily="18" charset="0"/>
              </a:rPr>
              <a:t>ақпанға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ақпан</a:t>
            </a:r>
            <a:r>
              <a:rPr lang="kk-KZ" sz="1200" b="1" dirty="0">
                <a:latin typeface="Times New Roman" pitchFamily="18" charset="0"/>
                <a:cs typeface="Times New Roman" pitchFamily="18" charset="0"/>
              </a:rPr>
              <a:t>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Көшпелі бұлтты, жауын-шашынсыз. </a:t>
            </a:r>
            <a:r>
              <a:rPr lang="kk-KZ" sz="1200" dirty="0" smtClean="0">
                <a:latin typeface="Times New Roman" pitchFamily="18" charset="0"/>
                <a:cs typeface="Times New Roman" pitchFamily="18" charset="0"/>
              </a:rPr>
              <a:t>Оңтүстік-шығыстан, шығыстан  </a:t>
            </a:r>
            <a:r>
              <a:rPr lang="kk-KZ" sz="1200" dirty="0">
                <a:latin typeface="Times New Roman" pitchFamily="18" charset="0"/>
                <a:cs typeface="Times New Roman" pitchFamily="18" charset="0"/>
              </a:rPr>
              <a:t>жел соғады, күші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20-22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75252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13 </a:t>
            </a:r>
            <a:r>
              <a:rPr lang="kk-KZ" sz="1200" dirty="0">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13447</TotalTime>
  <Words>559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2757</cp:revision>
  <cp:lastPrinted>2021-07-01T03:56:27Z</cp:lastPrinted>
  <dcterms:created xsi:type="dcterms:W3CDTF">2018-03-27T06:03:00Z</dcterms:created>
  <dcterms:modified xsi:type="dcterms:W3CDTF">2023-02-12T08:04:41Z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