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469571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43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45600452"/>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0,0</a:t>
                      </a: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387</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Calibri" panose="020F0502020204030204" pitchFamily="34" charset="0"/>
                          <a:ea typeface="Calibri" panose="020F0502020204030204" pitchFamily="34" charset="0"/>
                          <a:cs typeface="Times New Roman" panose="02020603050405020304" pitchFamily="18" charset="0"/>
                        </a:rPr>
                        <a:t>68</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2</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ru-RU" sz="1100" dirty="0" smtClean="0">
                          <a:effectLst/>
                          <a:latin typeface="Calibri" panose="020F0502020204030204" pitchFamily="34" charset="0"/>
                          <a:ea typeface="Calibri" panose="020F0502020204030204" pitchFamily="34" charset="0"/>
                          <a:cs typeface="Times New Roman" panose="02020603050405020304" pitchFamily="18" charset="0"/>
                        </a:rPr>
                        <a:t>1</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0,2</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көктайғақ. Жел оңтүстік-батыстан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екпіні </a:t>
            </a:r>
            <a:r>
              <a:rPr lang="kk-KZ" sz="1200" dirty="0" smtClean="0">
                <a:latin typeface="Times New Roman" pitchFamily="18" charset="0"/>
                <a:cs typeface="Times New Roman" pitchFamily="18" charset="0"/>
              </a:rPr>
              <a:t>18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9</a:t>
            </a:r>
            <a:r>
              <a:rPr lang="kk-KZ" sz="1200" dirty="0" smtClean="0">
                <a:latin typeface="Times New Roman" pitchFamily="18" charset="0"/>
                <a:cs typeface="Times New Roman" pitchFamily="18" charset="0"/>
              </a:rPr>
              <a:t>-11,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a:t>
            </a:r>
            <a:r>
              <a:rPr lang="kk-KZ" sz="1200" dirty="0" smtClean="0">
                <a:latin typeface="Times New Roman" pitchFamily="18" charset="0"/>
                <a:cs typeface="Times New Roman" pitchFamily="18" charset="0"/>
              </a:rPr>
              <a:t>-5 </a:t>
            </a:r>
            <a:r>
              <a:rPr lang="kk-KZ" sz="1200" dirty="0">
                <a:latin typeface="Times New Roman" pitchFamily="18" charset="0"/>
                <a:cs typeface="Times New Roman" pitchFamily="18" charset="0"/>
              </a:rPr>
              <a:t>градус аяз</a:t>
            </a:r>
            <a:r>
              <a:rPr lang="kk-KZ" sz="1200" dirty="0" smtClean="0">
                <a:latin typeface="Times New Roman" pitchFamily="18" charset="0"/>
                <a:cs typeface="Times New Roman" pitchFamily="18" charset="0"/>
              </a:rPr>
              <a:t>.</a:t>
            </a:r>
          </a:p>
          <a:p>
            <a:pPr lvl="0" indent="144000" algn="just"/>
            <a:endParaRPr lang="kk-KZ" sz="1200" dirty="0">
              <a:latin typeface="Times New Roman" pitchFamily="18" charset="0"/>
              <a:cs typeface="Times New Roman" pitchFamily="18" charset="0"/>
            </a:endParaRPr>
          </a:p>
          <a:p>
            <a:pPr lvl="0" indent="144000" algn="ctr"/>
            <a:r>
              <a:rPr lang="kk-KZ" sz="1200" b="1" dirty="0" smtClean="0">
                <a:solidFill>
                  <a:srgbClr val="000000"/>
                </a:solidFill>
                <a:latin typeface="Times New Roman" pitchFamily="18" charset="0"/>
                <a:cs typeface="Times New Roman" pitchFamily="18" charset="0"/>
                <a:sym typeface="+mn-ea"/>
              </a:rPr>
              <a:t>14</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екпіні 18 м/с</a:t>
            </a:r>
            <a:r>
              <a:rPr lang="kk-KZ" sz="1200" dirty="0">
                <a:latin typeface="Times New Roman" panose="02020603050405020304" pitchFamily="18" charset="0"/>
                <a:cs typeface="Times New Roman" panose="02020603050405020304"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a:t>
            </a:r>
            <a:r>
              <a:rPr lang="ru-RU" sz="1200" dirty="0" smtClean="0">
                <a:latin typeface="Times New Roman" pitchFamily="18" charset="0"/>
                <a:cs typeface="Times New Roman" pitchFamily="18" charset="0"/>
              </a:rPr>
              <a:t>-9</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7341" y="2471834"/>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13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a:t>
            </a:r>
            <a:r>
              <a:rPr lang="kk-KZ" sz="1200" b="1" dirty="0">
                <a:solidFill>
                  <a:schemeClr val="tx1"/>
                </a:solidFill>
                <a:latin typeface="Times New Roman" panose="02020603050405020304" pitchFamily="18" charset="0"/>
                <a:cs typeface="Times New Roman" panose="02020603050405020304" pitchFamily="18" charset="0"/>
              </a:rPr>
              <a:t>4</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18160</TotalTime>
  <Words>593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3229</cp:revision>
  <cp:lastPrinted>2021-07-01T03:56:27Z</cp:lastPrinted>
  <dcterms:created xsi:type="dcterms:W3CDTF">2018-03-27T06:03:00Z</dcterms:created>
  <dcterms:modified xsi:type="dcterms:W3CDTF">2023-02-12T06:51:32Z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