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23549"/>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13 ақпанға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12</a:t>
            </a:r>
            <a:r>
              <a:rPr lang="kk-KZ" sz="1100" b="1" dirty="0" smtClean="0">
                <a:latin typeface="Times New Roman" pitchFamily="18" charset="0"/>
                <a:cs typeface="Times New Roman" pitchFamily="18" charset="0"/>
              </a:rPr>
              <a:t> 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13 </a:t>
            </a:r>
            <a:r>
              <a:rPr lang="ru-RU" sz="1100" b="1" dirty="0" err="1" smtClean="0">
                <a:latin typeface="Times New Roman" pitchFamily="18" charset="0"/>
                <a:cs typeface="Times New Roman" pitchFamily="18" charset="0"/>
              </a:rPr>
              <a:t>ақпаң</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4-9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19-21</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0-2 градус аяз.</a:t>
            </a:r>
          </a:p>
          <a:p>
            <a:pPr algn="ctr"/>
            <a:r>
              <a:rPr lang="kk-KZ" altLang="ru-RU" sz="1200" b="1" dirty="0" smtClean="0">
                <a:latin typeface="Times New Roman" pitchFamily="18" charset="0"/>
                <a:ea typeface="Times New Roman KZ" pitchFamily="18" charset="0"/>
                <a:cs typeface="Times New Roman" pitchFamily="18" charset="0"/>
              </a:rPr>
              <a:t>14  ақпанға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13 </a:t>
            </a:r>
            <a:r>
              <a:rPr lang="ru-RU" sz="1100" b="1" dirty="0" err="1" smtClean="0">
                <a:latin typeface="Times New Roman" pitchFamily="18" charset="0"/>
                <a:ea typeface="Times New Roman KZ" pitchFamily="18" charset="0"/>
                <a:cs typeface="Times New Roman" pitchFamily="18" charset="0"/>
              </a:rPr>
              <a:t>ақпан</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14 </a:t>
            </a:r>
            <a:r>
              <a:rPr lang="kk-KZ" sz="1100" b="1" dirty="0" smtClean="0">
                <a:latin typeface="Times New Roman" pitchFamily="18" charset="0"/>
                <a:ea typeface="Times New Roman KZ" pitchFamily="18" charset="0"/>
                <a:cs typeface="Times New Roman" pitchFamily="18" charset="0"/>
              </a:rPr>
              <a:t>а</a:t>
            </a:r>
            <a:r>
              <a:rPr lang="kk-KZ" sz="1100" b="1" dirty="0" smtClean="0">
                <a:latin typeface="Times New Roman KZ" pitchFamily="18" charset="0"/>
                <a:ea typeface="Times New Roman KZ" pitchFamily="18" charset="0"/>
              </a:rPr>
              <a:t>қпан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жел </a:t>
            </a:r>
            <a:r>
              <a:rPr lang="kk-KZ" sz="1200" dirty="0" smtClean="0">
                <a:latin typeface="Times New Roman" pitchFamily="18" charset="0"/>
                <a:cs typeface="Times New Roman" pitchFamily="18" charset="0"/>
              </a:rPr>
              <a:t>соғады, күші 5-10 м/с. Ауа температурасы </a:t>
            </a:r>
            <a:r>
              <a:rPr lang="kk-KZ" sz="1200" dirty="0" smtClean="0">
                <a:latin typeface="Times New Roman" pitchFamily="18" charset="0"/>
                <a:cs typeface="Times New Roman" pitchFamily="18" charset="0"/>
              </a:rPr>
              <a:t>15-17</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13</a:t>
            </a:r>
            <a:r>
              <a:rPr lang="kk-KZ" altLang="ru-RU" sz="1200" dirty="0" smtClean="0">
                <a:solidFill>
                  <a:schemeClr val="tx1"/>
                </a:solidFill>
                <a:latin typeface="Times New Roman" panose="02020603050405020304" pitchFamily="18" charset="0"/>
                <a:cs typeface="Times New Roman" panose="02020603050405020304" pitchFamily="18" charset="0"/>
              </a:rPr>
              <a:t> ақпан</a:t>
            </a:r>
            <a:r>
              <a:rPr lang="ru-RU" sz="1200" dirty="0" smtClean="0">
                <a:solidFill>
                  <a:schemeClr val="tx1"/>
                </a:solidFill>
                <a:latin typeface="Times New Roman" panose="02020603050405020304" pitchFamily="18" charset="0"/>
                <a:cs typeface="Times New Roman" panose="02020603050405020304" pitchFamily="18" charset="0"/>
              </a:rPr>
              <a:t>, 14</a:t>
            </a:r>
            <a:r>
              <a:rPr lang="kk-KZ" sz="1200" dirty="0" smtClean="0">
                <a:solidFill>
                  <a:schemeClr val="tx1"/>
                </a:solidFill>
                <a:latin typeface="Times New Roman" panose="02020603050405020304" pitchFamily="18" charset="0"/>
                <a:cs typeface="Times New Roman" panose="02020603050405020304" pitchFamily="18" charset="0"/>
              </a:rPr>
              <a:t> ақпанға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0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179</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0,6</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69</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4137</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156</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175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0,4</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Мухитдинова Р.А</a:t>
            </a:r>
            <a:r>
              <a:rPr lang="ru-RU" altLang="ru-RU" sz="1400" b="1" i="1" dirty="0" smtClean="0">
                <a:solidFill>
                  <a:srgbClr val="000000"/>
                </a:solidFill>
                <a:latin typeface="Times New Roman" panose="02020603050405020304" pitchFamily="18" charset="0"/>
                <a:cs typeface="Times New Roman" panose="02020603050405020304" pitchFamily="18" charset="0"/>
              </a:rPr>
              <a:t>. /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14539</TotalTime>
  <Words>536</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2965</cp:revision>
  <cp:lastPrinted>2021-07-01T03:56:27Z</cp:lastPrinted>
  <dcterms:created xsi:type="dcterms:W3CDTF">2018-03-27T06:03:00Z</dcterms:created>
  <dcterms:modified xsi:type="dcterms:W3CDTF">2023-02-12T06:59:00Z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