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388"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982969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Calibri" panose="020F0502020204030204" pitchFamily="34" charset="0"/>
              </a:rPr>
              <a:t>аздаған </a:t>
            </a:r>
            <a:r>
              <a:rPr lang="ru-RU" sz="1200" dirty="0" smtClean="0">
                <a:latin typeface="Times New Roman" panose="02020603050405020304" pitchFamily="18" charset="0"/>
                <a:cs typeface="Times New Roman" panose="02020603050405020304" pitchFamily="18" charset="0"/>
              </a:rPr>
              <a:t>қар. </a:t>
            </a:r>
            <a:r>
              <a:rPr lang="kk-KZ" sz="1200" dirty="0">
                <a:latin typeface="Times New Roman" panose="02020603050405020304" pitchFamily="18" charset="0"/>
                <a:cs typeface="Times New Roman" panose="02020603050405020304" pitchFamily="18" charset="0"/>
              </a:rPr>
              <a:t>Оңтүстік-бат</a:t>
            </a:r>
            <a:r>
              <a:rPr lang="ru-RU" sz="1200" dirty="0" err="1">
                <a:latin typeface="Times New Roman" panose="02020603050405020304" pitchFamily="18" charset="0"/>
                <a:cs typeface="Times New Roman" panose="02020603050405020304" pitchFamily="18" charset="0"/>
              </a:rPr>
              <a:t>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a:t>
            </a:r>
            <a:r>
              <a:rPr lang="ru-RU" sz="1200" dirty="0" err="1">
                <a:latin typeface="Times New Roman" panose="02020603050405020304" pitchFamily="18" charset="0"/>
                <a:cs typeface="Times New Roman" panose="02020603050405020304" pitchFamily="18" charset="0"/>
              </a:rPr>
              <a:t>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3-7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17-19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73718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12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жиналу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15593</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2021-07-01T07:38:07Z</cp:lastPrinted>
  <dcterms:created xsi:type="dcterms:W3CDTF">2018-03-27T06:03:00Z</dcterms:created>
  <dcterms:modified xsi:type="dcterms:W3CDTF">2023-02-11T07:18:11Z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