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233386084"/>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36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7-9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1-3 градус </a:t>
            </a:r>
            <a:r>
              <a:rPr lang="kk-KZ" sz="1100" dirty="0" smtClean="0">
                <a:latin typeface="Times New Roman" pitchFamily="18" charset="0"/>
                <a:cs typeface="Times New Roman" pitchFamily="18" charset="0"/>
              </a:rPr>
              <a:t>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ақпанға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ақпаннан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smtClean="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13533</TotalTime>
  <Words>557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2765</cp:revision>
  <cp:lastPrinted>2021-07-01T03:56:27Z</cp:lastPrinted>
  <dcterms:created xsi:type="dcterms:W3CDTF">2018-03-27T06:03:00Z</dcterms:created>
  <dcterms:modified xsi:type="dcterms:W3CDTF">2023-02-11T06:09:29Z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