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2814" y="-5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198507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11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12</a:t>
            </a:r>
            <a:r>
              <a:rPr lang="kk-KZ" altLang="ru-RU" sz="1200" b="1" dirty="0">
                <a:solidFill>
                  <a:srgbClr val="000000"/>
                </a:solidFill>
                <a:latin typeface="Times New Roman" pitchFamily="18" charset="0"/>
                <a:cs typeface="Times New Roman" pitchFamily="18" charset="0"/>
              </a:rPr>
              <a:t> 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жел соғады, күші 9-14 м/с. Ауа температурасы түнде </a:t>
            </a:r>
            <a:r>
              <a:rPr lang="kk-KZ" sz="1200" dirty="0" smtClean="0">
                <a:latin typeface="Times New Roman" pitchFamily="18" charset="0"/>
                <a:cs typeface="Times New Roman" pitchFamily="18" charset="0"/>
              </a:rPr>
              <a:t>25-27,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a:solidFill>
                  <a:srgbClr val="000000"/>
                </a:solidFill>
                <a:latin typeface="Times New Roman" pitchFamily="18" charset="0"/>
                <a:cs typeface="Times New Roman" pitchFamily="18" charset="0"/>
              </a:rPr>
              <a:t>13 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12 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a:t>
            </a:r>
            <a:r>
              <a:rPr lang="ru-RU" sz="1200" smtClean="0">
                <a:latin typeface="Times New Roman" pitchFamily="18" charset="0"/>
                <a:cs typeface="Times New Roman" pitchFamily="18" charset="0"/>
              </a:rPr>
              <a:t>-20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12 ақпанда,</a:t>
            </a:r>
            <a:r>
              <a:rPr lang="ru-RU" sz="1200" dirty="0">
                <a:solidFill>
                  <a:schemeClr val="tx1"/>
                </a:solidFill>
                <a:latin typeface="Times New Roman" panose="02020603050405020304" pitchFamily="18" charset="0"/>
                <a:cs typeface="Times New Roman" panose="02020603050405020304" pitchFamily="18" charset="0"/>
              </a:rPr>
              <a:t> 13 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13447</TotalTime>
  <Words>557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2751</cp:revision>
  <cp:lastPrinted>2021-07-01T03:56:27Z</cp:lastPrinted>
  <dcterms:created xsi:type="dcterms:W3CDTF">2018-03-27T06:03:00Z</dcterms:created>
  <dcterms:modified xsi:type="dcterms:W3CDTF">2023-02-11T08:23:17Z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