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228201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11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5783954"/>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244825"/>
            <a:ext cx="4701348" cy="1615827"/>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қар, күндіз аздаған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түстік-шығыстан жел соғады, күші 7-12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18-20, күндіз 11-13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a:latin typeface="Times New Roman" panose="02020603050405020304" pitchFamily="18" charset="0"/>
                <a:cs typeface="Times New Roman" panose="02020603050405020304" pitchFamily="18" charset="0"/>
              </a:rPr>
              <a:t>түстіктен жел соғады, күші</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7-12 м/с. Ауа температурасы түнде 20-22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12</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13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сейілуіне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a:t>
            </a:r>
            <a:r>
              <a:rPr lang="ru-RU" sz="1100" dirty="0" err="1">
                <a:solidFill>
                  <a:srgbClr val="000000"/>
                </a:solidFill>
                <a:latin typeface="Times New Roman" panose="02020603050405020304" pitchFamily="18" charset="0"/>
              </a:rPr>
              <a:t>өмен</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19857</TotalTime>
  <Words>616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3299</cp:revision>
  <cp:lastPrinted>2023-01-16T10:13:34Z</cp:lastPrinted>
  <dcterms:created xsi:type="dcterms:W3CDTF">2018-03-27T06:03:00Z</dcterms:created>
  <dcterms:modified xsi:type="dcterms:W3CDTF">2023-02-11T06:01:52Z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