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761452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902304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1954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18-20, күндіз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smtClean="0">
                <a:solidFill>
                  <a:srgbClr val="000000"/>
                </a:solidFill>
                <a:latin typeface="Times New Roman" panose="02020603050405020304" pitchFamily="18" charset="0"/>
                <a:cs typeface="Times New Roman" panose="02020603050405020304" pitchFamily="18" charset="0"/>
              </a:rPr>
              <a:t> А.Р.</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19788</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2808</cp:revision>
  <cp:lastPrinted>2021-07-01T03:56:27Z</cp:lastPrinted>
  <dcterms:created xsi:type="dcterms:W3CDTF">2018-03-27T06:03:00Z</dcterms:created>
  <dcterms:modified xsi:type="dcterms:W3CDTF">2023-02-11T06:25:19Z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