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84"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917688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11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12</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24-26, күндіз 12-14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13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12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7-12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18-20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5479365"/>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98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0,611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0,38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620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0,124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146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0,731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34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0,084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13919</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2530</cp:revision>
  <cp:lastPrinted>2021-07-01T07:38:07Z</cp:lastPrinted>
  <dcterms:created xsi:type="dcterms:W3CDTF">2018-03-27T06:03:00Z</dcterms:created>
  <dcterms:modified xsi:type="dcterms:W3CDTF">2023-02-11T06:40:27Z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