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11</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smtClean="0">
                <a:latin typeface="Times New Roman" pitchFamily="18" charset="0"/>
                <a:cs typeface="Times New Roman" pitchFamily="18" charset="0"/>
              </a:rPr>
              <a:t>11</a:t>
            </a:r>
            <a:r>
              <a:rPr lang="ru-RU" altLang="ru-RU" sz="1200" b="1"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100" b="1" dirty="0" err="1">
                <a:solidFill>
                  <a:prstClr val="black"/>
                </a:solidFill>
                <a:latin typeface="Times New Roman" panose="02020603050405020304" pitchFamily="18" charset="0"/>
                <a:cs typeface="Times New Roman" panose="02020603050405020304" pitchFamily="18" charset="0"/>
              </a:rPr>
              <a:t>Тараз</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қаласы</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100" b="1" dirty="0">
                <a:solidFill>
                  <a:prstClr val="black"/>
                </a:solidFill>
                <a:latin typeface="Times New Roman" pitchFamily="18" charset="0"/>
                <a:cs typeface="Times New Roman" pitchFamily="18" charset="0"/>
              </a:rPr>
              <a:t>2023 </a:t>
            </a:r>
            <a:r>
              <a:rPr lang="ru-RU" sz="1100" b="1" dirty="0" err="1">
                <a:solidFill>
                  <a:prstClr val="black"/>
                </a:solidFill>
                <a:latin typeface="Times New Roman" pitchFamily="18" charset="0"/>
                <a:cs typeface="Times New Roman" pitchFamily="18" charset="0"/>
              </a:rPr>
              <a:t>жылғы</a:t>
            </a:r>
            <a:r>
              <a:rPr lang="ru-RU" sz="1100" b="1" dirty="0">
                <a:solidFill>
                  <a:prstClr val="black"/>
                </a:solidFill>
                <a:latin typeface="Times New Roman" pitchFamily="18" charset="0"/>
                <a:cs typeface="Times New Roman" pitchFamily="18" charset="0"/>
              </a:rPr>
              <a:t> </a:t>
            </a:r>
            <a:r>
              <a:rPr lang="ru-RU" sz="1100" b="1" dirty="0" smtClean="0">
                <a:solidFill>
                  <a:prstClr val="black"/>
                </a:solidFill>
                <a:latin typeface="Times New Roman" pitchFamily="18" charset="0"/>
                <a:cs typeface="Times New Roman" pitchFamily="18" charset="0"/>
              </a:rPr>
              <a:t>12 </a:t>
            </a:r>
            <a:r>
              <a:rPr lang="ru-RU" sz="1100" b="1" dirty="0" err="1">
                <a:solidFill>
                  <a:prstClr val="black"/>
                </a:solidFill>
                <a:latin typeface="Times New Roman" pitchFamily="18" charset="0"/>
                <a:cs typeface="Times New Roman" pitchFamily="18" charset="0"/>
              </a:rPr>
              <a:t>ақпанға</a:t>
            </a:r>
            <a:endParaRPr lang="ru-RU" sz="1100" b="1" dirty="0">
              <a:solidFill>
                <a:prstClr val="black"/>
              </a:solidFill>
              <a:latin typeface="Times New Roman" pitchFamily="18" charset="0"/>
              <a:cs typeface="Times New Roman" pitchFamily="18" charset="0"/>
            </a:endParaRPr>
          </a:p>
          <a:p>
            <a:pPr lvl="0" algn="ctr"/>
            <a:r>
              <a:rPr lang="ru-RU" sz="1100" b="1" dirty="0" smtClean="0">
                <a:solidFill>
                  <a:prstClr val="black"/>
                </a:solidFill>
                <a:latin typeface="Times New Roman" pitchFamily="18" charset="0"/>
                <a:cs typeface="Times New Roman" pitchFamily="18" charset="0"/>
              </a:rPr>
              <a:t>11 </a:t>
            </a:r>
            <a:r>
              <a:rPr lang="ru-RU" sz="1100" b="1" dirty="0" err="1">
                <a:solidFill>
                  <a:prstClr val="black"/>
                </a:solidFill>
                <a:latin typeface="Times New Roman" pitchFamily="18" charset="0"/>
                <a:cs typeface="Times New Roman" pitchFamily="18" charset="0"/>
              </a:rPr>
              <a:t>ақпан</a:t>
            </a:r>
            <a:r>
              <a:rPr lang="ru-RU" sz="1100" b="1" dirty="0">
                <a:solidFill>
                  <a:prstClr val="black"/>
                </a:solidFill>
                <a:latin typeface="Times New Roman" pitchFamily="18" charset="0"/>
                <a:cs typeface="Times New Roman" pitchFamily="18" charset="0"/>
              </a:rPr>
              <a:t> </a:t>
            </a:r>
            <a:r>
              <a:rPr lang="ru-RU" altLang="ru-RU" sz="1100" b="1" dirty="0" err="1">
                <a:solidFill>
                  <a:prstClr val="black"/>
                </a:solidFill>
                <a:latin typeface="Times New Roman" panose="02020603050405020304" pitchFamily="18" charset="0"/>
                <a:cs typeface="Times New Roman" panose="02020603050405020304" pitchFamily="18" charset="0"/>
              </a:rPr>
              <a:t>сағ</a:t>
            </a:r>
            <a:r>
              <a:rPr lang="ru-RU" altLang="ru-RU" sz="1100" b="1" dirty="0">
                <a:solidFill>
                  <a:prstClr val="black"/>
                </a:solidFill>
                <a:latin typeface="Times New Roman" panose="02020603050405020304" pitchFamily="18" charset="0"/>
                <a:cs typeface="Times New Roman" panose="02020603050405020304" pitchFamily="18" charset="0"/>
              </a:rPr>
              <a:t>. 21-ден </a:t>
            </a:r>
            <a:r>
              <a:rPr lang="ru-RU" sz="1100" b="1" dirty="0" smtClean="0">
                <a:solidFill>
                  <a:prstClr val="black"/>
                </a:solidFill>
                <a:latin typeface="Times New Roman" pitchFamily="18" charset="0"/>
                <a:cs typeface="Times New Roman" pitchFamily="18" charset="0"/>
              </a:rPr>
              <a:t>12 </a:t>
            </a:r>
            <a:r>
              <a:rPr lang="ru-RU" sz="1100" b="1" dirty="0" err="1">
                <a:solidFill>
                  <a:prstClr val="black"/>
                </a:solidFill>
                <a:latin typeface="Times New Roman" pitchFamily="18" charset="0"/>
                <a:cs typeface="Times New Roman" pitchFamily="18" charset="0"/>
              </a:rPr>
              <a:t>ақпан</a:t>
            </a:r>
            <a:r>
              <a:rPr lang="ru-RU" sz="1100" b="1" dirty="0">
                <a:solidFill>
                  <a:prstClr val="black"/>
                </a:solidFill>
                <a:latin typeface="Times New Roman" pitchFamily="18" charset="0"/>
                <a:cs typeface="Times New Roman" pitchFamily="18" charset="0"/>
              </a:rPr>
              <a:t> </a:t>
            </a:r>
            <a:r>
              <a:rPr lang="ru-RU" altLang="ru-RU" sz="1100" b="1" dirty="0">
                <a:solidFill>
                  <a:prstClr val="black"/>
                </a:solidFill>
                <a:latin typeface="Times New Roman" panose="02020603050405020304" pitchFamily="18" charset="0"/>
                <a:cs typeface="Times New Roman" panose="02020603050405020304" pitchFamily="18" charset="0"/>
              </a:rPr>
              <a:t>2023 ж. </a:t>
            </a:r>
            <a:r>
              <a:rPr lang="ru-RU" altLang="ru-RU" sz="1100" b="1" dirty="0" err="1">
                <a:solidFill>
                  <a:prstClr val="black"/>
                </a:solidFill>
                <a:latin typeface="Times New Roman" panose="02020603050405020304" pitchFamily="18" charset="0"/>
                <a:cs typeface="Times New Roman" panose="02020603050405020304" pitchFamily="18" charset="0"/>
              </a:rPr>
              <a:t>сағ</a:t>
            </a:r>
            <a:r>
              <a:rPr lang="ru-RU" altLang="ru-RU" sz="1100" b="1" dirty="0">
                <a:solidFill>
                  <a:prstClr val="black"/>
                </a:solidFill>
                <a:latin typeface="Times New Roman" panose="02020603050405020304" pitchFamily="18" charset="0"/>
                <a:cs typeface="Times New Roman" panose="02020603050405020304" pitchFamily="18" charset="0"/>
              </a:rPr>
              <a:t>. 21-ге </a:t>
            </a:r>
            <a:r>
              <a:rPr lang="ru-RU" altLang="ru-RU" sz="1100" b="1" dirty="0" err="1">
                <a:solidFill>
                  <a:prstClr val="black"/>
                </a:solidFill>
                <a:latin typeface="Times New Roman" panose="02020603050405020304" pitchFamily="18" charset="0"/>
                <a:cs typeface="Times New Roman" panose="02020603050405020304" pitchFamily="18" charset="0"/>
              </a:rPr>
              <a:t>дейін</a:t>
            </a:r>
            <a:r>
              <a:rPr lang="kk-KZ" sz="1100" dirty="0">
                <a:solidFill>
                  <a:prstClr val="black"/>
                </a:solidFill>
                <a:latin typeface="Times New Roman" pitchFamily="18" charset="0"/>
                <a:cs typeface="Times New Roman" pitchFamily="18" charset="0"/>
              </a:rPr>
              <a:t>         </a:t>
            </a:r>
          </a:p>
          <a:p>
            <a:pPr lvl="0" algn="just"/>
            <a:r>
              <a:rPr lang="kk-KZ" sz="1100" dirty="0">
                <a:solidFill>
                  <a:prstClr val="black"/>
                </a:solidFill>
                <a:latin typeface="Times New Roman" pitchFamily="18" charset="0"/>
                <a:cs typeface="Times New Roman" pitchFamily="18" charset="0"/>
              </a:rPr>
              <a:t>        Көшпелі бұлтты, жауын-шашынсыз. Кей уақытта тұман, көктайғақ болады. Оңтүстік-батыс</a:t>
            </a:r>
            <a:r>
              <a:rPr lang="kk-KZ" sz="1100" dirty="0">
                <a:solidFill>
                  <a:prstClr val="black"/>
                </a:solidFill>
                <a:latin typeface="Times New Roman"/>
                <a:ea typeface="Calibri"/>
              </a:rPr>
              <a:t>тан жел соғады</a:t>
            </a:r>
            <a:r>
              <a:rPr lang="kk-KZ" sz="1100" dirty="0">
                <a:solidFill>
                  <a:prstClr val="black"/>
                </a:solidFill>
                <a:latin typeface="Times New Roman"/>
                <a:ea typeface="Times New Roman"/>
              </a:rPr>
              <a:t>, </a:t>
            </a:r>
            <a:r>
              <a:rPr lang="kk-KZ" sz="1100" dirty="0">
                <a:solidFill>
                  <a:prstClr val="black"/>
                </a:solidFill>
                <a:latin typeface="Times New Roman" pitchFamily="18" charset="0"/>
                <a:ea typeface="Calibri"/>
                <a:cs typeface="Times New Roman" pitchFamily="18" charset="0"/>
              </a:rPr>
              <a:t>күші 9-14, екпіні 15-20, кей уақытта 23-28 м/с</a:t>
            </a:r>
            <a:r>
              <a:rPr lang="kk-KZ" sz="1100" dirty="0">
                <a:solidFill>
                  <a:prstClr val="black"/>
                </a:solidFill>
                <a:latin typeface="Times New Roman" pitchFamily="18" charset="0"/>
                <a:cs typeface="Times New Roman" pitchFamily="18" charset="0"/>
              </a:rPr>
              <a:t>.</a:t>
            </a:r>
            <a:r>
              <a:rPr lang="kk-KZ" sz="1100" dirty="0">
                <a:solidFill>
                  <a:prstClr val="black"/>
                </a:solidFill>
                <a:latin typeface="Times New Roman"/>
              </a:rPr>
              <a:t> </a:t>
            </a:r>
            <a:r>
              <a:rPr lang="kk-KZ" sz="1100" dirty="0" smtClean="0">
                <a:solidFill>
                  <a:prstClr val="black"/>
                </a:solidFill>
                <a:latin typeface="Times New Roman" pitchFamily="18" charset="0"/>
                <a:cs typeface="Times New Roman" pitchFamily="18" charset="0"/>
              </a:rPr>
              <a:t>Ауа </a:t>
            </a:r>
            <a:r>
              <a:rPr lang="kk-KZ" sz="1100" dirty="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градус аяз болады. </a:t>
            </a:r>
          </a:p>
          <a:p>
            <a:pPr lvl="0" algn="just"/>
            <a:endParaRPr lang="kk-KZ" sz="1100" dirty="0">
              <a:solidFill>
                <a:prstClr val="black"/>
              </a:solidFill>
              <a:latin typeface="Times New Roman" pitchFamily="18" charset="0"/>
              <a:cs typeface="Times New Roman" pitchFamily="18" charset="0"/>
            </a:endParaRPr>
          </a:p>
          <a:p>
            <a:pPr lvl="0" algn="ctr"/>
            <a:r>
              <a:rPr lang="ru-RU" altLang="ru-RU" sz="1100" b="1" dirty="0">
                <a:solidFill>
                  <a:prstClr val="black"/>
                </a:solidFill>
                <a:latin typeface="Times New Roman" panose="02020603050405020304" pitchFamily="18" charset="0"/>
                <a:cs typeface="Times New Roman" panose="02020603050405020304" pitchFamily="18" charset="0"/>
              </a:rPr>
              <a:t>2023 </a:t>
            </a:r>
            <a:r>
              <a:rPr lang="ru-RU" altLang="ru-RU" sz="1100" b="1" dirty="0" err="1">
                <a:solidFill>
                  <a:prstClr val="black"/>
                </a:solidFill>
                <a:latin typeface="Times New Roman" panose="02020603050405020304" pitchFamily="18" charset="0"/>
                <a:cs typeface="Times New Roman" panose="02020603050405020304" pitchFamily="18" charset="0"/>
              </a:rPr>
              <a:t>жылғы</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smtClean="0">
                <a:solidFill>
                  <a:prstClr val="black"/>
                </a:solidFill>
                <a:latin typeface="Times New Roman" pitchFamily="18" charset="0"/>
                <a:cs typeface="Times New Roman" pitchFamily="18" charset="0"/>
              </a:rPr>
              <a:t>13 </a:t>
            </a:r>
            <a:r>
              <a:rPr lang="ru-RU" sz="1100" b="1" dirty="0" err="1">
                <a:solidFill>
                  <a:prstClr val="black"/>
                </a:solidFill>
                <a:latin typeface="Times New Roman" pitchFamily="18" charset="0"/>
                <a:cs typeface="Times New Roman" pitchFamily="18" charset="0"/>
              </a:rPr>
              <a:t>ақпанға</a:t>
            </a:r>
            <a:endParaRPr lang="ru-RU" sz="1100" b="1" dirty="0">
              <a:solidFill>
                <a:prstClr val="black"/>
              </a:solidFill>
              <a:latin typeface="Times New Roman" pitchFamily="18" charset="0"/>
              <a:cs typeface="Times New Roman" pitchFamily="18" charset="0"/>
            </a:endParaRPr>
          </a:p>
          <a:p>
            <a:pPr lvl="0" indent="182563" algn="ctr">
              <a:defRPr/>
            </a:pPr>
            <a:r>
              <a:rPr lang="ru-RU" sz="1100" b="1" dirty="0" smtClean="0">
                <a:solidFill>
                  <a:prstClr val="black"/>
                </a:solidFill>
                <a:latin typeface="Times New Roman" pitchFamily="18" charset="0"/>
                <a:cs typeface="Times New Roman" pitchFamily="18" charset="0"/>
              </a:rPr>
              <a:t>12 </a:t>
            </a:r>
            <a:r>
              <a:rPr lang="ru-RU" sz="1100" b="1" dirty="0" err="1">
                <a:solidFill>
                  <a:prstClr val="black"/>
                </a:solidFill>
                <a:latin typeface="Times New Roman" pitchFamily="18" charset="0"/>
                <a:cs typeface="Times New Roman" pitchFamily="18" charset="0"/>
              </a:rPr>
              <a:t>ақпан</a:t>
            </a:r>
            <a:r>
              <a:rPr lang="ru-RU" sz="1100" b="1" dirty="0">
                <a:solidFill>
                  <a:prstClr val="black"/>
                </a:solidFill>
                <a:latin typeface="Times New Roman" pitchFamily="18" charset="0"/>
                <a:cs typeface="Times New Roman" pitchFamily="18" charset="0"/>
              </a:rPr>
              <a:t> </a:t>
            </a:r>
            <a:r>
              <a:rPr lang="ru-RU" sz="1100" b="1" dirty="0" err="1">
                <a:solidFill>
                  <a:prstClr val="black"/>
                </a:solidFill>
                <a:latin typeface="Times New Roman" pitchFamily="18" charset="0"/>
                <a:cs typeface="Times New Roman" pitchFamily="18" charset="0"/>
              </a:rPr>
              <a:t>сағ</a:t>
            </a:r>
            <a:r>
              <a:rPr lang="ru-RU" sz="1100" b="1" dirty="0">
                <a:solidFill>
                  <a:prstClr val="black"/>
                </a:solidFill>
                <a:latin typeface="Times New Roman" pitchFamily="18" charset="0"/>
                <a:cs typeface="Times New Roman" pitchFamily="18" charset="0"/>
              </a:rPr>
              <a:t>. 21-ден </a:t>
            </a:r>
            <a:r>
              <a:rPr lang="ru-RU" sz="1100" b="1" dirty="0" err="1">
                <a:solidFill>
                  <a:prstClr val="black"/>
                </a:solidFill>
                <a:latin typeface="Times New Roman" pitchFamily="18" charset="0"/>
                <a:cs typeface="Times New Roman" pitchFamily="18" charset="0"/>
              </a:rPr>
              <a:t>бастап</a:t>
            </a:r>
            <a:r>
              <a:rPr lang="ru-RU" sz="1100" b="1" dirty="0">
                <a:solidFill>
                  <a:prstClr val="black"/>
                </a:solidFill>
                <a:latin typeface="Times New Roman" pitchFamily="18" charset="0"/>
                <a:cs typeface="Times New Roman" pitchFamily="18" charset="0"/>
              </a:rPr>
              <a:t> </a:t>
            </a:r>
            <a:r>
              <a:rPr lang="ru-RU" sz="1100" b="1" dirty="0" smtClean="0">
                <a:solidFill>
                  <a:prstClr val="black"/>
                </a:solidFill>
                <a:latin typeface="Times New Roman" pitchFamily="18" charset="0"/>
                <a:cs typeface="Times New Roman" pitchFamily="18" charset="0"/>
              </a:rPr>
              <a:t>13 </a:t>
            </a:r>
            <a:r>
              <a:rPr lang="ru-RU" sz="1100" b="1" dirty="0" err="1">
                <a:solidFill>
                  <a:prstClr val="black"/>
                </a:solidFill>
                <a:latin typeface="Times New Roman" pitchFamily="18" charset="0"/>
                <a:cs typeface="Times New Roman" pitchFamily="18" charset="0"/>
              </a:rPr>
              <a:t>ақпан</a:t>
            </a:r>
            <a:r>
              <a:rPr lang="ru-RU" sz="1100" b="1" dirty="0">
                <a:solidFill>
                  <a:prstClr val="black"/>
                </a:solidFill>
                <a:latin typeface="Times New Roman" pitchFamily="18" charset="0"/>
                <a:cs typeface="Times New Roman" pitchFamily="18" charset="0"/>
              </a:rPr>
              <a:t> </a:t>
            </a:r>
            <a:r>
              <a:rPr lang="ru-RU" sz="1100" b="1" dirty="0" err="1">
                <a:solidFill>
                  <a:prstClr val="black"/>
                </a:solidFill>
                <a:latin typeface="Times New Roman" pitchFamily="18" charset="0"/>
                <a:cs typeface="Times New Roman" pitchFamily="18" charset="0"/>
              </a:rPr>
              <a:t>сағ</a:t>
            </a:r>
            <a:r>
              <a:rPr lang="ru-RU" sz="1100" b="1" dirty="0">
                <a:solidFill>
                  <a:prstClr val="black"/>
                </a:solidFill>
                <a:latin typeface="Times New Roman" pitchFamily="18" charset="0"/>
                <a:cs typeface="Times New Roman" pitchFamily="18" charset="0"/>
              </a:rPr>
              <a:t>. 09-</a:t>
            </a:r>
            <a:r>
              <a:rPr lang="kk-KZ" sz="1100" b="1" dirty="0">
                <a:solidFill>
                  <a:prstClr val="black"/>
                </a:solidFill>
                <a:latin typeface="Times New Roman" panose="02020603050405020304" pitchFamily="18" charset="0"/>
                <a:cs typeface="Times New Roman" panose="02020603050405020304" pitchFamily="18" charset="0"/>
              </a:rPr>
              <a:t>ға</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дейін</a:t>
            </a:r>
            <a:r>
              <a:rPr lang="ru-RU" sz="1100" b="1" dirty="0">
                <a:solidFill>
                  <a:prstClr val="black"/>
                </a:solidFill>
                <a:latin typeface="Times New Roman" panose="02020603050405020304" pitchFamily="18" charset="0"/>
                <a:cs typeface="Times New Roman" panose="02020603050405020304" pitchFamily="18" charset="0"/>
              </a:rPr>
              <a:t> </a:t>
            </a:r>
            <a:r>
              <a:rPr lang="kk-KZ" sz="1100" dirty="0">
                <a:solidFill>
                  <a:prstClr val="black"/>
                </a:solidFill>
                <a:latin typeface="Times New Roman" pitchFamily="18" charset="0"/>
                <a:cs typeface="Times New Roman" pitchFamily="18" charset="0"/>
              </a:rPr>
              <a:t>             </a:t>
            </a:r>
          </a:p>
          <a:p>
            <a:pPr lvl="0" indent="182563" algn="just">
              <a:defRPr/>
            </a:pPr>
            <a:r>
              <a:rPr lang="kk-KZ" sz="1100" dirty="0">
                <a:solidFill>
                  <a:prstClr val="black"/>
                </a:solidFill>
                <a:latin typeface="Times New Roman" pitchFamily="18" charset="0"/>
                <a:cs typeface="Times New Roman" pitchFamily="18" charset="0"/>
              </a:rPr>
              <a:t>    Көшпелі бұлтты, жауын-шашынсыз. Кей уақытта тұман, көктайғақ болады. Оңтүстік-батыс</a:t>
            </a:r>
            <a:r>
              <a:rPr lang="kk-KZ" sz="1100" dirty="0">
                <a:solidFill>
                  <a:prstClr val="black"/>
                </a:solidFill>
                <a:latin typeface="Times New Roman"/>
                <a:ea typeface="Calibri"/>
              </a:rPr>
              <a:t>тан жел соғады</a:t>
            </a:r>
            <a:r>
              <a:rPr lang="kk-KZ" sz="1100" dirty="0">
                <a:solidFill>
                  <a:prstClr val="black"/>
                </a:solidFill>
                <a:latin typeface="Times New Roman"/>
                <a:ea typeface="Times New Roman"/>
              </a:rPr>
              <a:t>, </a:t>
            </a:r>
            <a:r>
              <a:rPr lang="kk-KZ" sz="1100">
                <a:solidFill>
                  <a:prstClr val="black"/>
                </a:solidFill>
                <a:latin typeface="Times New Roman" pitchFamily="18" charset="0"/>
                <a:ea typeface="Calibri"/>
                <a:cs typeface="Times New Roman" pitchFamily="18" charset="0"/>
              </a:rPr>
              <a:t>күші </a:t>
            </a:r>
            <a:r>
              <a:rPr lang="kk-KZ" sz="1100" smtClean="0">
                <a:solidFill>
                  <a:prstClr val="black"/>
                </a:solidFill>
                <a:latin typeface="Times New Roman" pitchFamily="18" charset="0"/>
                <a:ea typeface="Calibri"/>
                <a:cs typeface="Times New Roman" pitchFamily="18" charset="0"/>
              </a:rPr>
              <a:t>9-14 м/с</a:t>
            </a:r>
            <a:r>
              <a:rPr lang="kk-KZ" sz="1100" dirty="0">
                <a:solidFill>
                  <a:prstClr val="black"/>
                </a:solidFill>
                <a:latin typeface="Times New Roman" pitchFamily="18" charset="0"/>
                <a:cs typeface="Times New Roman" pitchFamily="18" charset="0"/>
              </a:rPr>
              <a:t>.</a:t>
            </a:r>
            <a:r>
              <a:rPr lang="kk-KZ" sz="1100" dirty="0">
                <a:solidFill>
                  <a:prstClr val="black"/>
                </a:solidFill>
                <a:latin typeface="Times New Roman"/>
              </a:rPr>
              <a:t> </a:t>
            </a:r>
            <a:r>
              <a:rPr lang="kk-KZ" sz="1100" dirty="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градус аяз болады.  </a:t>
            </a: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12</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1050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0.52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14524</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2923</cp:revision>
  <cp:lastPrinted>2023-02-11T05:46:26Z</cp:lastPrinted>
  <dcterms:created xsi:type="dcterms:W3CDTF">2018-03-27T06:03:00Z</dcterms:created>
  <dcterms:modified xsi:type="dcterms:W3CDTF">2023-02-11T05:47:26Z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