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5" d="100"/>
          <a:sy n="75" d="100"/>
        </p:scale>
        <p:origin x="19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63811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7084129"/>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460</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09</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57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2</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05</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аздаған қар. Жел оңтүстік-батыстан, оңтүстіктен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күндіз екпіні 18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13</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бұрқасын.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екпіні 18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a:t>
            </a:r>
            <a:r>
              <a:rPr lang="ru-RU" sz="1200" smtClean="0">
                <a:latin typeface="Times New Roman" pitchFamily="18" charset="0"/>
                <a:cs typeface="Times New Roman" pitchFamily="18" charset="0"/>
              </a:rPr>
              <a:t>-5</a:t>
            </a:r>
            <a:r>
              <a:rPr lang="en-US" sz="120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7341" y="2471834"/>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12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a:solidFill>
                  <a:schemeClr val="tx1"/>
                </a:solidFill>
                <a:latin typeface="Times New Roman" panose="02020603050405020304" pitchFamily="18" charset="0"/>
                <a:cs typeface="Times New Roman" panose="02020603050405020304" pitchFamily="18" charset="0"/>
              </a:rPr>
              <a:t>3</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772416"/>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18154</TotalTime>
  <Words>599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3222</cp:revision>
  <cp:lastPrinted>2021-07-01T03:56:27Z</cp:lastPrinted>
  <dcterms:created xsi:type="dcterms:W3CDTF">2018-03-27T06:03:00Z</dcterms:created>
  <dcterms:modified xsi:type="dcterms:W3CDTF">2023-02-11T06:52:22Z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