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8" d="100"/>
          <a:sy n="118" d="100"/>
        </p:scale>
        <p:origin x="-202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12</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Түнде және таңертең тұман түседі. Желдің бағыты батыстан оңтүстікке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3-8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градус </a:t>
            </a:r>
            <a:r>
              <a:rPr lang="kk-KZ" sz="1200" dirty="0" smtClean="0">
                <a:latin typeface="Times New Roman" pitchFamily="18" charset="0"/>
                <a:cs typeface="Times New Roman" pitchFamily="18" charset="0"/>
              </a:rPr>
              <a:t>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12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Оңтүстік-шығыстан, оңтүстіктен жел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13-15 градус </a:t>
            </a:r>
            <a:r>
              <a:rPr lang="kk-KZ" sz="1200" dirty="0" smtClean="0">
                <a:latin typeface="Times New Roman" pitchFamily="18" charset="0"/>
                <a:cs typeface="Times New Roman" pitchFamily="18" charset="0"/>
              </a:rPr>
              <a:t>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650243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0,131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0,198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0,058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14209</TotalTime>
  <Words>526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2770</cp:revision>
  <cp:lastPrinted>2021-07-01T07:38:07Z</cp:lastPrinted>
  <dcterms:created xsi:type="dcterms:W3CDTF">2018-03-27T06:03:00Z</dcterms:created>
  <dcterms:modified xsi:type="dcterms:W3CDTF">2023-02-11T07:29:48Z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