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471600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553700"/>
              </p:ext>
            </p:extLst>
          </p:nvPr>
        </p:nvGraphicFramePr>
        <p:xfrm>
          <a:off x="5025008" y="3928968"/>
          <a:ext cx="4654077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296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12 февраля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7-12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11-13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13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Переменная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7-12 м/с. Температура воздуха 20-22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февраля, ночью 13 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37125" y="3063237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20167</TotalTime>
  <Words>643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3278</cp:revision>
  <cp:lastPrinted>2021-11-30T05:55:24Z</cp:lastPrinted>
  <dcterms:created xsi:type="dcterms:W3CDTF">2018-03-27T06:03:00Z</dcterms:created>
  <dcterms:modified xsi:type="dcterms:W3CDTF">2023-02-11T06:02:03Z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