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8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A6D46C-AA7A-4D33-A59B-DB366384706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2B48B-1341-42E0-B625-F6BE31BB1F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2BC8-B477-43ED-AD39-E229699CD4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1335-F8BB-43BC-BA84-7295508FAD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F5462-1F4E-404A-ADC0-B30ACFC259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DAB1F-F1FE-4CD9-8187-0F02A20D0C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60457-8500-45B4-B666-35D36F23AB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21BF9-78D9-4A2C-A4D3-DCD46B7DD2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7094B-30F3-4AC3-888A-1AEDA01298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852AF-32D2-4553-A702-73A09BAB18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B0923-7666-4572-AE79-0AABFF4E3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568AF-3A36-4A6A-8A2A-FAC5158A8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A8637D8-8193-4192-9396-C393828DC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42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11 февраля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11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12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9-11, днем 1-3 мороза.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февраля</a:t>
            </a: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12, ночью 13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097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15566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3109</cp:revision>
  <cp:lastPrinted>2021-07-01T09:11:30Z</cp:lastPrinted>
  <dcterms:created xsi:type="dcterms:W3CDTF">2018-03-27T06:03:00Z</dcterms:created>
  <dcterms:modified xsi:type="dcterms:W3CDTF">2023-02-11T06:48:49Z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