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01307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498805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небольшие осадки (преимущественно дождь).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снег, гололед.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16419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2624</cp:revision>
  <cp:lastPrinted>2021-10-15T03:50:29Z</cp:lastPrinted>
  <dcterms:created xsi:type="dcterms:W3CDTF">2018-03-27T06:03:00Z</dcterms:created>
  <dcterms:modified xsi:type="dcterms:W3CDTF">2023-02-11T06:56:07Z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