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36" d="100"/>
          <a:sy n="136" d="100"/>
        </p:scale>
        <p:origin x="-144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Ночью и утром туман. Ветер западный с переходом на южный 3-8 м/с. Температура воздуха ночью 15-17, днем 8-10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юго-восточный, южный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1761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2802</cp:revision>
  <cp:lastPrinted>2021-02-03T11:37:00Z</cp:lastPrinted>
  <dcterms:created xsi:type="dcterms:W3CDTF">2018-03-27T06:03:00Z</dcterms:created>
  <dcterms:modified xsi:type="dcterms:W3CDTF">2023-02-11T07:25:58Z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