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172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4981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Временами туман, гололед.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юго-западный 9-14, </a:t>
            </a:r>
            <a:r>
              <a:rPr lang="ru-RU" sz="1100" dirty="0">
                <a:solidFill>
                  <a:srgbClr val="000000"/>
                </a:solidFill>
                <a:latin typeface="Times New Roman"/>
                <a:ea typeface="Times New Roman"/>
              </a:rPr>
              <a:t>порывы 15-20, временами 23-28 м/с</a:t>
            </a:r>
            <a:r>
              <a:rPr lang="ru-RU" sz="1100" dirty="0">
                <a:solidFill>
                  <a:prstClr val="black"/>
                </a:solidFill>
                <a:latin typeface="Times New Roman"/>
                <a:ea typeface="Calibri"/>
              </a:rPr>
              <a:t>.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Температура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10-12,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1-3 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1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1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Временами туман, гололед.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м/с</a:t>
            </a:r>
            <a:r>
              <a:rPr lang="ru-RU" sz="1100" dirty="0">
                <a:solidFill>
                  <a:prstClr val="black"/>
                </a:solidFill>
                <a:latin typeface="Times New Roman"/>
                <a:ea typeface="Calibri"/>
              </a:rPr>
              <a:t>.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0.52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2.1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0.26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14652</TotalTime>
  <Words>574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2960</cp:revision>
  <cp:lastPrinted>2023-02-11T05:42:29Z</cp:lastPrinted>
  <dcterms:created xsi:type="dcterms:W3CDTF">2018-03-27T06:03:00Z</dcterms:created>
  <dcterms:modified xsi:type="dcterms:W3CDTF">2023-02-11T05:42:34Z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