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79043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948506"/>
              </p:ext>
            </p:extLst>
          </p:nvPr>
        </p:nvGraphicFramePr>
        <p:xfrm>
          <a:off x="4999735" y="4240669"/>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901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77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23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Түнде және таңертең тұман.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оңтүстік-батыстан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аяз.</a:t>
            </a:r>
          </a:p>
          <a:p>
            <a:pPr lvl="0" indent="144000" algn="ctr"/>
            <a:r>
              <a:rPr lang="kk-KZ" sz="1200" b="1" dirty="0" smtClean="0">
                <a:solidFill>
                  <a:srgbClr val="000000"/>
                </a:solidFill>
                <a:latin typeface="Times New Roman" pitchFamily="18" charset="0"/>
                <a:cs typeface="Times New Roman" pitchFamily="18" charset="0"/>
                <a:sym typeface="+mn-ea"/>
              </a:rPr>
              <a:t>12</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оңтүстік-батыстан соғады, күші </a:t>
            </a:r>
            <a:r>
              <a:rPr lang="kk-KZ"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-14 </a:t>
            </a:r>
            <a:r>
              <a:rPr lang="kk-KZ" sz="1200" dirty="0">
                <a:latin typeface="Times New Roman" panose="02020603050405020304" pitchFamily="18" charset="0"/>
                <a:cs typeface="Times New Roman" panose="02020603050405020304" pitchFamily="18" charset="0"/>
              </a:rPr>
              <a:t>м/с.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24333" y="2631683"/>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11 </a:t>
            </a:r>
            <a:r>
              <a:rPr lang="ru-RU" sz="1200" b="1" dirty="0" err="1">
                <a:solidFill>
                  <a:schemeClr val="tx1"/>
                </a:solidFill>
                <a:latin typeface="Times New Roman" panose="02020603050405020304" pitchFamily="18" charset="0"/>
                <a:cs typeface="Times New Roman" panose="02020603050405020304" pitchFamily="18" charset="0"/>
              </a:rPr>
              <a:t>ақпан</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a:t>
            </a:r>
            <a:r>
              <a:rPr lang="kk-KZ" sz="1200" b="1" dirty="0">
                <a:solidFill>
                  <a:schemeClr val="tx1"/>
                </a:solidFill>
                <a:latin typeface="Times New Roman" panose="02020603050405020304" pitchFamily="18" charset="0"/>
                <a:cs typeface="Times New Roman" panose="02020603050405020304" pitchFamily="18" charset="0"/>
              </a:rPr>
              <a:t>2</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Орынбасар</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18124</TotalTime>
  <Words>585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3216</cp:revision>
  <cp:lastPrinted>2021-07-01T03:56:27Z</cp:lastPrinted>
  <dcterms:created xsi:type="dcterms:W3CDTF">2018-03-27T06:03:00Z</dcterms:created>
  <dcterms:modified xsi:type="dcterms:W3CDTF">2023-02-10T07:11:14Z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