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11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11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Шығыстан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3-8 </a:t>
            </a:r>
            <a:r>
              <a:rPr lang="kk-KZ" sz="1200" smtClean="0">
                <a:latin typeface="Times New Roman" pitchFamily="18" charset="0"/>
                <a:cs typeface="Times New Roman" pitchFamily="18" charset="0"/>
              </a:rPr>
              <a:t>м/с Ауа </a:t>
            </a:r>
            <a:r>
              <a:rPr lang="kk-KZ" sz="1200" dirty="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10-12,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2-4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ақпанға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11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12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5-10 м/с. Ауа температурасы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a:t>
            </a:r>
            <a:r>
              <a:rPr lang="kk-KZ" altLang="ru-RU" sz="1200" dirty="0" smtClean="0">
                <a:solidFill>
                  <a:schemeClr val="tx1"/>
                </a:solidFill>
                <a:latin typeface="Times New Roman" panose="02020603050405020304" pitchFamily="18" charset="0"/>
                <a:cs typeface="Times New Roman" panose="02020603050405020304" pitchFamily="18" charset="0"/>
              </a:rPr>
              <a:t> ақпан</a:t>
            </a:r>
            <a:r>
              <a:rPr lang="ru-RU" sz="1200" dirty="0" smtClean="0">
                <a:solidFill>
                  <a:schemeClr val="tx1"/>
                </a:solidFill>
                <a:latin typeface="Times New Roman" panose="02020603050405020304" pitchFamily="18" charset="0"/>
                <a:cs typeface="Times New Roman" panose="02020603050405020304" pitchFamily="18" charset="0"/>
              </a:rPr>
              <a:t>, 12</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2859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121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196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a:t>
            </a:r>
            <a:r>
              <a:rPr lang="ru-RU" altLang="ru-RU" sz="1400" b="1" i="1" smtClean="0">
                <a:solidFill>
                  <a:srgbClr val="000000"/>
                </a:solidFill>
                <a:latin typeface="Times New Roman" panose="02020603050405020304" pitchFamily="18" charset="0"/>
                <a:cs typeface="Times New Roman" panose="02020603050405020304" pitchFamily="18" charset="0"/>
              </a:rPr>
              <a:t>М А / 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14424</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2960</cp:revision>
  <cp:lastPrinted>2021-07-01T03:56:27Z</cp:lastPrinted>
  <dcterms:created xsi:type="dcterms:W3CDTF">2018-03-27T06:03:00Z</dcterms:created>
  <dcterms:modified xsi:type="dcterms:W3CDTF">2023-02-10T07:49:56Z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