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3535599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8227263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a:solidFill>
                            <a:srgbClr val="000000"/>
                          </a:solidFill>
                          <a:effectLst/>
                          <a:latin typeface="Times New Roman" panose="02020603050405020304" pitchFamily="18" charset="0"/>
                        </a:rPr>
                        <a:t>706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ақпанға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таңертең және күндіз қар, көктайғақ, бұрқасын.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оңтүстік-батыстан 9-14, таңертең және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ақпанға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a:solidFill>
                  <a:srgbClr val="000000"/>
                </a:solidFill>
                <a:latin typeface="Times New Roman" panose="02020603050405020304" pitchFamily="18" charset="0"/>
                <a:cs typeface="Times New Roman" panose="02020603050405020304" pitchFamily="18" charset="0"/>
                <a:sym typeface="+mn-ea"/>
              </a:rPr>
              <a:t>ел </a:t>
            </a:r>
            <a:r>
              <a:rPr lang="kk-KZ" sz="120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12 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14427</TotalTime>
  <Words>563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2635</cp:revision>
  <cp:lastPrinted>2021-07-01T07:38:07Z</cp:lastPrinted>
  <dcterms:created xsi:type="dcterms:W3CDTF">2018-03-27T06:03:00Z</dcterms:created>
  <dcterms:modified xsi:type="dcterms:W3CDTF">2023-02-10T06:38:55Z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