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413958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ақпаннан</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 Көшпелі бұлтты, жауын-шашынсыз. Оңтүстік-шығыстан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22-24,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14-16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12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13447</TotalTime>
  <Words>557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2748</cp:revision>
  <cp:lastPrinted>2021-07-01T03:56:27Z</cp:lastPrinted>
  <dcterms:created xsi:type="dcterms:W3CDTF">2018-03-27T06:03:00Z</dcterms:created>
  <dcterms:modified xsi:type="dcterms:W3CDTF">2023-02-10T06:44:57Z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