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949610"/>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10768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Бұлтты, қар. Жел батыстан соғады 3-8 м/с. Ауа температурасы түнде 23-25°,  күндіз 13-15°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 Жел солтүстік-батыстан соғады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2730</cp:revision>
  <cp:lastPrinted>2021-07-01T03:56:27Z</cp:lastPrinted>
  <dcterms:created xsi:type="dcterms:W3CDTF">2018-03-27T06:03:00Z</dcterms:created>
  <dcterms:modified xsi:type="dcterms:W3CDTF">2023-02-10T06:24:28Z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