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71806878"/>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75432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11</a:t>
            </a:r>
            <a:r>
              <a:rPr lang="kk-KZ" altLang="ru-RU" sz="1200" b="1" dirty="0">
                <a:solidFill>
                  <a:srgbClr val="000000"/>
                </a:solidFill>
                <a:latin typeface="Times New Roman" panose="02020603050405020304" pitchFamily="18" charset="0"/>
                <a:cs typeface="Times New Roman" panose="02020603050405020304" pitchFamily="18" charset="0"/>
              </a:rPr>
              <a:t> ақпанға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10</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11</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20-22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11-13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12 ақпанға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11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12 </a:t>
            </a:r>
            <a:r>
              <a:rPr lang="ru-RU" sz="1200" b="1" dirty="0" err="1">
                <a:solidFill>
                  <a:srgbClr val="000000"/>
                </a:solidFill>
                <a:latin typeface="Times New Roman" panose="02020603050405020304" pitchFamily="18" charset="0"/>
                <a:cs typeface="Times New Roman" panose="02020603050405020304" pitchFamily="18" charset="0"/>
              </a:rPr>
              <a:t>ақпан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20-22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dirty="0" smtClean="0">
                <a:solidFill>
                  <a:schemeClr val="tx1"/>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көтеріңкі</a:t>
            </a:r>
            <a:r>
              <a:rPr lang="ru-RU"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97689747"/>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2648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 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16278</TotalTime>
  <Words>590</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2736</cp:revision>
  <cp:lastPrinted>2021-07-01T07:38:07Z</cp:lastPrinted>
  <dcterms:created xsi:type="dcterms:W3CDTF">2018-03-27T06:03:00Z</dcterms:created>
  <dcterms:modified xsi:type="dcterms:W3CDTF">2023-02-10T06:04:48Z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