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219341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41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10</a:t>
                      </a:r>
                      <a:r>
                        <a:rPr lang="ru-RU" altLang="zh-CN" sz="1200" b="1" i="0" baseline="0" dirty="0">
                          <a:solidFill>
                            <a:srgbClr val="002060"/>
                          </a:solidFill>
                          <a:latin typeface="Times New Roman" panose="02020603050405020304" pitchFamily="18" charset="0"/>
                          <a:cs typeface="Times New Roman" panose="02020603050405020304" pitchFamily="18" charset="0"/>
                        </a:rPr>
                        <a:t>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10 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62267"/>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100" b="1" dirty="0" err="1">
                <a:solidFill>
                  <a:prstClr val="black"/>
                </a:solidFill>
                <a:latin typeface="Times New Roman" panose="02020603050405020304" pitchFamily="18" charset="0"/>
                <a:cs typeface="Times New Roman" panose="02020603050405020304" pitchFamily="18" charset="0"/>
              </a:rPr>
              <a:t>Тараз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қаласы</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100" b="1" dirty="0">
                <a:solidFill>
                  <a:prstClr val="black"/>
                </a:solidFill>
                <a:latin typeface="Times New Roman" pitchFamily="18" charset="0"/>
                <a:cs typeface="Times New Roman" pitchFamily="18" charset="0"/>
              </a:rPr>
              <a:t>2023 </a:t>
            </a:r>
            <a:r>
              <a:rPr lang="ru-RU" sz="1100" b="1" dirty="0" err="1" smtClean="0">
                <a:solidFill>
                  <a:prstClr val="black"/>
                </a:solidFill>
                <a:latin typeface="Times New Roman" pitchFamily="18" charset="0"/>
                <a:cs typeface="Times New Roman" pitchFamily="18" charset="0"/>
              </a:rPr>
              <a:t>жылғы</a:t>
            </a:r>
            <a:r>
              <a:rPr lang="ru-RU" sz="1100" b="1" dirty="0" smtClean="0">
                <a:solidFill>
                  <a:prstClr val="black"/>
                </a:solidFill>
                <a:latin typeface="Times New Roman" pitchFamily="18" charset="0"/>
                <a:cs typeface="Times New Roman" pitchFamily="18" charset="0"/>
              </a:rPr>
              <a:t> 11 </a:t>
            </a:r>
            <a:r>
              <a:rPr lang="ru-RU" sz="1100" b="1" dirty="0" err="1" smtClean="0">
                <a:solidFill>
                  <a:prstClr val="black"/>
                </a:solidFill>
                <a:latin typeface="Times New Roman" pitchFamily="18" charset="0"/>
                <a:cs typeface="Times New Roman" pitchFamily="18" charset="0"/>
              </a:rPr>
              <a:t>ақпанға</a:t>
            </a:r>
            <a:endParaRPr lang="ru-RU" sz="1100" b="1" dirty="0">
              <a:solidFill>
                <a:prstClr val="black"/>
              </a:solidFill>
              <a:latin typeface="Times New Roman" pitchFamily="18" charset="0"/>
              <a:cs typeface="Times New Roman" pitchFamily="18" charset="0"/>
            </a:endParaRPr>
          </a:p>
          <a:p>
            <a:pPr lvl="0" algn="ctr"/>
            <a:r>
              <a:rPr lang="ru-RU" sz="1100" b="1" dirty="0" smtClean="0">
                <a:solidFill>
                  <a:prstClr val="black"/>
                </a:solidFill>
                <a:latin typeface="Times New Roman" pitchFamily="18" charset="0"/>
                <a:cs typeface="Times New Roman" pitchFamily="18" charset="0"/>
              </a:rPr>
              <a:t>10 </a:t>
            </a:r>
            <a:r>
              <a:rPr lang="ru-RU" sz="1100" b="1" dirty="0" err="1" smtClean="0">
                <a:solidFill>
                  <a:prstClr val="black"/>
                </a:solidFill>
                <a:latin typeface="Times New Roman" pitchFamily="18" charset="0"/>
                <a:cs typeface="Times New Roman" pitchFamily="18" charset="0"/>
              </a:rPr>
              <a:t>ақпан</a:t>
            </a:r>
            <a:r>
              <a:rPr lang="ru-RU" sz="1100" b="1" dirty="0" smtClean="0">
                <a:solidFill>
                  <a:prstClr val="black"/>
                </a:solidFill>
                <a:latin typeface="Times New Roman" pitchFamily="18" charset="0"/>
                <a:cs typeface="Times New Roman"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сағ</a:t>
            </a:r>
            <a:r>
              <a:rPr lang="ru-RU" altLang="ru-RU" sz="1100" b="1" dirty="0">
                <a:solidFill>
                  <a:prstClr val="black"/>
                </a:solidFill>
                <a:latin typeface="Times New Roman" panose="02020603050405020304" pitchFamily="18" charset="0"/>
                <a:cs typeface="Times New Roman" panose="02020603050405020304" pitchFamily="18" charset="0"/>
              </a:rPr>
              <a:t>. 21-ден </a:t>
            </a:r>
            <a:r>
              <a:rPr lang="ru-RU" sz="1100" b="1" dirty="0">
                <a:solidFill>
                  <a:prstClr val="black"/>
                </a:solidFill>
                <a:latin typeface="Times New Roman" pitchFamily="18" charset="0"/>
                <a:cs typeface="Times New Roman" pitchFamily="18" charset="0"/>
              </a:rPr>
              <a:t>11 </a:t>
            </a:r>
            <a:r>
              <a:rPr lang="ru-RU" sz="1100" b="1" dirty="0" err="1" smtClean="0">
                <a:solidFill>
                  <a:prstClr val="black"/>
                </a:solidFill>
                <a:latin typeface="Times New Roman" pitchFamily="18" charset="0"/>
                <a:cs typeface="Times New Roman" pitchFamily="18" charset="0"/>
              </a:rPr>
              <a:t>ақпан</a:t>
            </a:r>
            <a:r>
              <a:rPr lang="ru-RU" sz="1100" b="1" dirty="0" smtClean="0">
                <a:solidFill>
                  <a:prstClr val="black"/>
                </a:solidFill>
                <a:latin typeface="Times New Roman" pitchFamily="18" charset="0"/>
                <a:cs typeface="Times New Roman" pitchFamily="18" charset="0"/>
              </a:rPr>
              <a:t> </a:t>
            </a:r>
            <a:r>
              <a:rPr lang="ru-RU" altLang="ru-RU" sz="1100" b="1" dirty="0" smtClean="0">
                <a:solidFill>
                  <a:prstClr val="black"/>
                </a:solidFill>
                <a:latin typeface="Times New Roman" panose="02020603050405020304" pitchFamily="18" charset="0"/>
                <a:cs typeface="Times New Roman" panose="02020603050405020304" pitchFamily="18" charset="0"/>
              </a:rPr>
              <a:t>2023 </a:t>
            </a:r>
            <a:r>
              <a:rPr lang="ru-RU" altLang="ru-RU" sz="1100" b="1" dirty="0">
                <a:solidFill>
                  <a:prstClr val="black"/>
                </a:solidFill>
                <a:latin typeface="Times New Roman" panose="02020603050405020304" pitchFamily="18" charset="0"/>
                <a:cs typeface="Times New Roman" panose="02020603050405020304" pitchFamily="18" charset="0"/>
              </a:rPr>
              <a:t>ж. </a:t>
            </a:r>
            <a:r>
              <a:rPr lang="ru-RU" altLang="ru-RU" sz="1100" b="1" dirty="0" err="1">
                <a:solidFill>
                  <a:prstClr val="black"/>
                </a:solidFill>
                <a:latin typeface="Times New Roman" panose="02020603050405020304" pitchFamily="18" charset="0"/>
                <a:cs typeface="Times New Roman" panose="02020603050405020304" pitchFamily="18" charset="0"/>
              </a:rPr>
              <a:t>сағ</a:t>
            </a:r>
            <a:r>
              <a:rPr lang="ru-RU" altLang="ru-RU" sz="1100" b="1" dirty="0">
                <a:solidFill>
                  <a:prstClr val="black"/>
                </a:solidFill>
                <a:latin typeface="Times New Roman" panose="02020603050405020304" pitchFamily="18" charset="0"/>
                <a:cs typeface="Times New Roman" panose="02020603050405020304" pitchFamily="18" charset="0"/>
              </a:rPr>
              <a:t>. 21-ге </a:t>
            </a:r>
            <a:r>
              <a:rPr lang="ru-RU" altLang="ru-RU" sz="1100" b="1" dirty="0" err="1">
                <a:solidFill>
                  <a:prstClr val="black"/>
                </a:solidFill>
                <a:latin typeface="Times New Roman" panose="02020603050405020304" pitchFamily="18" charset="0"/>
                <a:cs typeface="Times New Roman" panose="02020603050405020304" pitchFamily="18" charset="0"/>
              </a:rPr>
              <a:t>дейін</a:t>
            </a:r>
            <a:r>
              <a:rPr lang="kk-KZ" sz="1100" dirty="0">
                <a:solidFill>
                  <a:prstClr val="black"/>
                </a:solidFill>
                <a:latin typeface="Times New Roman" pitchFamily="18" charset="0"/>
                <a:cs typeface="Times New Roman" pitchFamily="18" charset="0"/>
              </a:rPr>
              <a:t>         </a:t>
            </a:r>
          </a:p>
          <a:p>
            <a:pPr lvl="0" algn="just"/>
            <a:r>
              <a:rPr lang="kk-KZ" sz="1100" dirty="0">
                <a:solidFill>
                  <a:prstClr val="black"/>
                </a:solidFill>
                <a:latin typeface="Times New Roman" pitchFamily="18" charset="0"/>
                <a:cs typeface="Times New Roman" pitchFamily="18" charset="0"/>
              </a:rPr>
              <a:t>        Көшпелі бұлтты, </a:t>
            </a:r>
            <a:r>
              <a:rPr lang="kk-KZ" sz="1100" dirty="0" smtClean="0">
                <a:solidFill>
                  <a:prstClr val="black"/>
                </a:solidFill>
                <a:latin typeface="Times New Roman" pitchFamily="18" charset="0"/>
                <a:cs typeface="Times New Roman" pitchFamily="18" charset="0"/>
              </a:rPr>
              <a:t>жауын-шашынсыз. Кей уақытта тұман, көктайғақ болады. Оңтүстік-батыс</a:t>
            </a:r>
            <a:r>
              <a:rPr lang="kk-KZ" sz="1100" dirty="0" smtClean="0">
                <a:solidFill>
                  <a:prstClr val="black"/>
                </a:solidFill>
                <a:latin typeface="Times New Roman"/>
                <a:ea typeface="Calibri"/>
              </a:rPr>
              <a:t>тан </a:t>
            </a:r>
            <a:r>
              <a:rPr lang="kk-KZ" sz="1100" dirty="0">
                <a:solidFill>
                  <a:prstClr val="black"/>
                </a:solidFill>
                <a:latin typeface="Times New Roman"/>
                <a:ea typeface="Calibri"/>
              </a:rPr>
              <a:t>жел соғады</a:t>
            </a:r>
            <a:r>
              <a:rPr lang="kk-KZ" sz="1100" dirty="0">
                <a:solidFill>
                  <a:prstClr val="black"/>
                </a:solidFill>
                <a:latin typeface="Times New Roman"/>
                <a:ea typeface="Times New Roman"/>
              </a:rPr>
              <a:t>, </a:t>
            </a:r>
            <a:r>
              <a:rPr lang="kk-KZ" sz="1100" dirty="0">
                <a:solidFill>
                  <a:prstClr val="black"/>
                </a:solidFill>
                <a:latin typeface="Times New Roman" pitchFamily="18" charset="0"/>
                <a:ea typeface="Calibri"/>
                <a:cs typeface="Times New Roman" pitchFamily="18" charset="0"/>
              </a:rPr>
              <a:t>күші </a:t>
            </a:r>
            <a:r>
              <a:rPr lang="kk-KZ" sz="1100" dirty="0" smtClean="0">
                <a:solidFill>
                  <a:prstClr val="black"/>
                </a:solidFill>
                <a:latin typeface="Times New Roman" pitchFamily="18" charset="0"/>
                <a:ea typeface="Calibri"/>
                <a:cs typeface="Times New Roman" pitchFamily="18" charset="0"/>
              </a:rPr>
              <a:t>15-20, екпіні 23-28 м/с, таңертен және күндіз кей уақытта 30 м/с және одан аса</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градус аяз болады. </a:t>
            </a:r>
          </a:p>
          <a:p>
            <a:pPr lvl="0" algn="just"/>
            <a:endParaRPr lang="kk-KZ" sz="1100" dirty="0">
              <a:solidFill>
                <a:prstClr val="black"/>
              </a:solidFill>
              <a:latin typeface="Times New Roman" pitchFamily="18" charset="0"/>
              <a:cs typeface="Times New Roman" pitchFamily="18" charset="0"/>
            </a:endParaRPr>
          </a:p>
          <a:p>
            <a:pPr lvl="0" algn="ctr"/>
            <a:r>
              <a:rPr lang="ru-RU" altLang="ru-RU" sz="1100" b="1" dirty="0">
                <a:solidFill>
                  <a:prstClr val="black"/>
                </a:solidFill>
                <a:latin typeface="Times New Roman" panose="02020603050405020304" pitchFamily="18" charset="0"/>
                <a:cs typeface="Times New Roman" panose="02020603050405020304" pitchFamily="18" charset="0"/>
              </a:rPr>
              <a:t>2023 </a:t>
            </a:r>
            <a:r>
              <a:rPr lang="ru-RU" altLang="ru-RU" sz="1100" b="1" dirty="0" err="1">
                <a:solidFill>
                  <a:prstClr val="black"/>
                </a:solidFill>
                <a:latin typeface="Times New Roman" panose="02020603050405020304" pitchFamily="18" charset="0"/>
                <a:cs typeface="Times New Roman" panose="02020603050405020304" pitchFamily="18" charset="0"/>
              </a:rPr>
              <a:t>жылғы</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prstClr val="black"/>
                </a:solidFill>
                <a:latin typeface="Times New Roman" pitchFamily="18" charset="0"/>
                <a:cs typeface="Times New Roman" pitchFamily="18" charset="0"/>
              </a:rPr>
              <a:t>12 </a:t>
            </a:r>
            <a:r>
              <a:rPr lang="ru-RU" sz="1100" b="1" dirty="0" err="1">
                <a:solidFill>
                  <a:prstClr val="black"/>
                </a:solidFill>
                <a:latin typeface="Times New Roman" pitchFamily="18" charset="0"/>
                <a:cs typeface="Times New Roman" pitchFamily="18" charset="0"/>
              </a:rPr>
              <a:t>ақпанға</a:t>
            </a:r>
            <a:endParaRPr lang="ru-RU" sz="11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100" b="1" dirty="0">
                <a:solidFill>
                  <a:prstClr val="black"/>
                </a:solidFill>
                <a:latin typeface="Times New Roman" pitchFamily="18" charset="0"/>
                <a:cs typeface="Times New Roman" pitchFamily="18" charset="0"/>
              </a:rPr>
              <a:t>11 </a:t>
            </a:r>
            <a:r>
              <a:rPr lang="ru-RU" sz="1100" b="1" dirty="0" err="1" smtClean="0">
                <a:solidFill>
                  <a:prstClr val="black"/>
                </a:solidFill>
                <a:latin typeface="Times New Roman" pitchFamily="18" charset="0"/>
                <a:cs typeface="Times New Roman" pitchFamily="18" charset="0"/>
              </a:rPr>
              <a:t>ақпан</a:t>
            </a:r>
            <a:r>
              <a:rPr lang="ru-RU" sz="1100" b="1" dirty="0" smtClean="0">
                <a:solidFill>
                  <a:prstClr val="black"/>
                </a:solidFill>
                <a:latin typeface="Times New Roman" pitchFamily="18" charset="0"/>
                <a:cs typeface="Times New Roman"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сағ</a:t>
            </a:r>
            <a:r>
              <a:rPr lang="ru-RU" sz="1100" b="1" dirty="0">
                <a:solidFill>
                  <a:prstClr val="black"/>
                </a:solidFill>
                <a:latin typeface="Times New Roman" panose="02020603050405020304" pitchFamily="18" charset="0"/>
                <a:cs typeface="Times New Roman" panose="02020603050405020304" pitchFamily="18" charset="0"/>
              </a:rPr>
              <a:t>. 21-ден </a:t>
            </a:r>
            <a:r>
              <a:rPr lang="ru-RU" sz="1100" b="1" dirty="0" err="1">
                <a:solidFill>
                  <a:prstClr val="black"/>
                </a:solidFill>
                <a:latin typeface="Times New Roman" panose="02020603050405020304" pitchFamily="18" charset="0"/>
                <a:cs typeface="Times New Roman" panose="02020603050405020304" pitchFamily="18" charset="0"/>
              </a:rPr>
              <a:t>бастап</a:t>
            </a:r>
            <a:r>
              <a:rPr 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prstClr val="black"/>
                </a:solidFill>
                <a:latin typeface="Times New Roman" pitchFamily="18" charset="0"/>
                <a:cs typeface="Times New Roman" pitchFamily="18" charset="0"/>
              </a:rPr>
              <a:t>12 </a:t>
            </a:r>
            <a:r>
              <a:rPr lang="ru-RU" sz="1100" b="1" dirty="0" err="1" smtClean="0">
                <a:solidFill>
                  <a:prstClr val="black"/>
                </a:solidFill>
                <a:latin typeface="Times New Roman" pitchFamily="18" charset="0"/>
                <a:cs typeface="Times New Roman" pitchFamily="18" charset="0"/>
              </a:rPr>
              <a:t>ақпан</a:t>
            </a:r>
            <a:r>
              <a:rPr lang="ru-RU" sz="1100" b="1" dirty="0" smtClean="0">
                <a:solidFill>
                  <a:prstClr val="black"/>
                </a:solidFill>
                <a:latin typeface="Times New Roman" pitchFamily="18" charset="0"/>
                <a:cs typeface="Times New Roman"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сағ</a:t>
            </a:r>
            <a:r>
              <a:rPr lang="ru-RU" sz="1100" b="1" dirty="0">
                <a:solidFill>
                  <a:prstClr val="black"/>
                </a:solidFill>
                <a:latin typeface="Times New Roman" panose="02020603050405020304" pitchFamily="18" charset="0"/>
                <a:cs typeface="Times New Roman" panose="02020603050405020304" pitchFamily="18" charset="0"/>
              </a:rPr>
              <a:t>. 09-</a:t>
            </a:r>
            <a:r>
              <a:rPr lang="kk-KZ" sz="1100" b="1" dirty="0">
                <a:solidFill>
                  <a:prstClr val="black"/>
                </a:solidFill>
                <a:latin typeface="Times New Roman" panose="02020603050405020304" pitchFamily="18" charset="0"/>
                <a:cs typeface="Times New Roman" panose="02020603050405020304" pitchFamily="18" charset="0"/>
              </a:rPr>
              <a:t>ға</a:t>
            </a:r>
            <a:r>
              <a:rPr lang="ru-RU" sz="1100" b="1" dirty="0">
                <a:solidFill>
                  <a:prstClr val="black"/>
                </a:solidFill>
                <a:latin typeface="Times New Roman" panose="02020603050405020304" pitchFamily="18" charset="0"/>
                <a:cs typeface="Times New Roman" panose="02020603050405020304" pitchFamily="18" charset="0"/>
              </a:rPr>
              <a:t> </a:t>
            </a:r>
            <a:r>
              <a:rPr lang="ru-RU" sz="1100" b="1" dirty="0" err="1">
                <a:solidFill>
                  <a:prstClr val="black"/>
                </a:solidFill>
                <a:latin typeface="Times New Roman" panose="02020603050405020304" pitchFamily="18" charset="0"/>
                <a:cs typeface="Times New Roman" panose="02020603050405020304" pitchFamily="18" charset="0"/>
              </a:rPr>
              <a:t>дейін</a:t>
            </a:r>
            <a:r>
              <a:rPr lang="ru-RU" sz="1100" b="1" dirty="0">
                <a:solidFill>
                  <a:prstClr val="black"/>
                </a:solidFill>
                <a:latin typeface="Times New Roman" panose="02020603050405020304" pitchFamily="18" charset="0"/>
                <a:cs typeface="Times New Roman" panose="02020603050405020304" pitchFamily="18" charset="0"/>
              </a:rPr>
              <a:t> </a:t>
            </a:r>
            <a:r>
              <a:rPr lang="kk-KZ" sz="1100" dirty="0">
                <a:solidFill>
                  <a:prstClr val="black"/>
                </a:solidFill>
                <a:latin typeface="Times New Roman" pitchFamily="18" charset="0"/>
                <a:cs typeface="Times New Roman" pitchFamily="18" charset="0"/>
              </a:rPr>
              <a:t>             </a:t>
            </a:r>
          </a:p>
          <a:p>
            <a:pPr lvl="0" indent="182563" algn="just">
              <a:defRPr/>
            </a:pPr>
            <a:r>
              <a:rPr lang="kk-KZ" sz="1100" dirty="0">
                <a:solidFill>
                  <a:prstClr val="black"/>
                </a:solidFill>
                <a:latin typeface="Times New Roman" pitchFamily="18" charset="0"/>
                <a:cs typeface="Times New Roman" pitchFamily="18" charset="0"/>
              </a:rPr>
              <a:t>    Көшпелі бұлтты, жауын-шашынсыз. </a:t>
            </a:r>
            <a:r>
              <a:rPr lang="kk-KZ" sz="1100" dirty="0">
                <a:solidFill>
                  <a:prstClr val="black"/>
                </a:solidFill>
                <a:latin typeface="Times New Roman" pitchFamily="18" charset="0"/>
                <a:cs typeface="Times New Roman" pitchFamily="18" charset="0"/>
              </a:rPr>
              <a:t>Кей уақытта тұман, көктайғақ болады. Оңтүстік-батыс</a:t>
            </a:r>
            <a:r>
              <a:rPr lang="kk-KZ" sz="1100" dirty="0">
                <a:solidFill>
                  <a:prstClr val="black"/>
                </a:solidFill>
                <a:latin typeface="Times New Roman"/>
                <a:ea typeface="Calibri"/>
              </a:rPr>
              <a:t>тан жел соғады</a:t>
            </a:r>
            <a:r>
              <a:rPr lang="kk-KZ" sz="1100" dirty="0">
                <a:solidFill>
                  <a:prstClr val="black"/>
                </a:solidFill>
                <a:latin typeface="Times New Roman"/>
                <a:ea typeface="Times New Roman"/>
              </a:rPr>
              <a:t>, </a:t>
            </a:r>
            <a:r>
              <a:rPr lang="kk-KZ" sz="1100" dirty="0">
                <a:solidFill>
                  <a:prstClr val="black"/>
                </a:solidFill>
                <a:latin typeface="Times New Roman" pitchFamily="18" charset="0"/>
                <a:ea typeface="Calibri"/>
                <a:cs typeface="Times New Roman" pitchFamily="18" charset="0"/>
              </a:rPr>
              <a:t>күші </a:t>
            </a:r>
            <a:r>
              <a:rPr lang="kk-KZ" sz="1100" dirty="0" smtClean="0">
                <a:solidFill>
                  <a:prstClr val="black"/>
                </a:solidFill>
                <a:latin typeface="Times New Roman" pitchFamily="18" charset="0"/>
                <a:ea typeface="Calibri"/>
                <a:cs typeface="Times New Roman" pitchFamily="18" charset="0"/>
              </a:rPr>
              <a:t>9-14, </a:t>
            </a:r>
            <a:r>
              <a:rPr lang="kk-KZ" sz="1100" dirty="0">
                <a:solidFill>
                  <a:prstClr val="black"/>
                </a:solidFill>
                <a:latin typeface="Times New Roman" pitchFamily="18" charset="0"/>
                <a:ea typeface="Calibri"/>
                <a:cs typeface="Times New Roman" pitchFamily="18" charset="0"/>
              </a:rPr>
              <a:t>екпіні </a:t>
            </a:r>
            <a:r>
              <a:rPr lang="kk-KZ" sz="1100" dirty="0" smtClean="0">
                <a:solidFill>
                  <a:prstClr val="black"/>
                </a:solidFill>
                <a:latin typeface="Times New Roman" pitchFamily="18" charset="0"/>
                <a:ea typeface="Calibri"/>
                <a:cs typeface="Times New Roman" pitchFamily="18" charset="0"/>
              </a:rPr>
              <a:t>15-20, кей уақытта 23-28 м/с</a:t>
            </a:r>
            <a:r>
              <a:rPr lang="kk-KZ"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a:rPr>
              <a:t> </a:t>
            </a:r>
            <a:r>
              <a:rPr lang="kk-KZ" sz="1100" dirty="0">
                <a:solidFill>
                  <a:prstClr val="black"/>
                </a:solidFill>
                <a:latin typeface="Times New Roman" pitchFamily="18" charset="0"/>
                <a:cs typeface="Times New Roman" pitchFamily="18" charset="0"/>
              </a:rPr>
              <a:t>Ауа температурасы </a:t>
            </a:r>
            <a:r>
              <a:rPr lang="kk-KZ" sz="1100" dirty="0" smtClean="0">
                <a:solidFill>
                  <a:prstClr val="black"/>
                </a:solidFill>
                <a:latin typeface="Times New Roman" pitchFamily="18" charset="0"/>
                <a:cs typeface="Times New Roman" pitchFamily="18" charset="0"/>
              </a:rPr>
              <a:t>11-13 </a:t>
            </a:r>
            <a:r>
              <a:rPr lang="kk-KZ" sz="1100" dirty="0">
                <a:solidFill>
                  <a:prstClr val="black"/>
                </a:solidFill>
                <a:latin typeface="Times New Roman" pitchFamily="18" charset="0"/>
                <a:cs typeface="Times New Roman" pitchFamily="18" charset="0"/>
              </a:rPr>
              <a:t>градус 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itchFamily="18" charset="0"/>
                <a:cs typeface="Times New Roman" pitchFamily="18" charset="0"/>
              </a:rPr>
              <a:t>12 </a:t>
            </a:r>
            <a:r>
              <a:rPr lang="ru-RU" sz="1200" dirty="0" err="1" smtClean="0">
                <a:solidFill>
                  <a:prstClr val="black"/>
                </a:solidFill>
                <a:latin typeface="Times New Roman" pitchFamily="18" charset="0"/>
                <a:cs typeface="Times New Roman" pitchFamily="18" charset="0"/>
              </a:rPr>
              <a:t>ақпанда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618724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14528</TotalTime>
  <Words>620</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2922</cp:revision>
  <cp:lastPrinted>2023-01-18T06:22:05Z</cp:lastPrinted>
  <dcterms:created xsi:type="dcterms:W3CDTF">2018-03-27T06:03:00Z</dcterms:created>
  <dcterms:modified xsi:type="dcterms:W3CDTF">2023-02-10T05:56:16Z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