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77233848"/>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chemeClr val="tx1"/>
                </a:solidFill>
                <a:latin typeface="Times New Roman" pitchFamily="18" charset="0"/>
                <a:cs typeface="Times New Roman" pitchFamily="18" charset="0"/>
                <a:sym typeface="+mn-ea"/>
              </a:rPr>
              <a:t>өте жоғары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93844170"/>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a:t>
                      </a: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15792</TotalTime>
  <Words>561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2717</cp:revision>
  <cp:lastPrinted>2021-07-01T03:56:27Z</cp:lastPrinted>
  <dcterms:created xsi:type="dcterms:W3CDTF">2018-03-27T06:03:00Z</dcterms:created>
  <dcterms:modified xsi:type="dcterms:W3CDTF">2023-02-10T06:00:50Z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