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486973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1383136"/>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2076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Бұлтты, қар. Жел батыстан соғады 3-8 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a:t>
            </a: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21 с. бастап </a:t>
            </a: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09 с. дейін</a:t>
            </a: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қар. Жел солтүстік-батыстан соғады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71370" y="2273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17856</TotalTime>
  <Words>557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2660</cp:revision>
  <cp:lastPrinted>2021-07-01T03:56:27Z</cp:lastPrinted>
  <dcterms:created xsi:type="dcterms:W3CDTF">2018-03-27T06:03:00Z</dcterms:created>
  <dcterms:modified xsi:type="dcterms:W3CDTF">2023-02-10T06:30:42Z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