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7" d="100"/>
          <a:sy n="97" d="100"/>
        </p:scale>
        <p:origin x="432"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97696184"/>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smtClean="0">
                          <a:solidFill>
                            <a:srgbClr val="002060"/>
                          </a:solidFill>
                          <a:latin typeface="Times New Roman" panose="02020603050405020304" pitchFamily="18" charset="0"/>
                          <a:cs typeface="Times New Roman" panose="02020603050405020304" pitchFamily="18" charset="0"/>
                        </a:rPr>
                        <a:t>№41</a:t>
                      </a:r>
                      <a:r>
                        <a:rPr lang="kk-KZ" altLang="x-none" sz="1600" b="1" i="1" baseline="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48254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10 а</a:t>
            </a:r>
            <a:r>
              <a:rPr lang="kk-KZ" altLang="ru-RU" sz="1200" b="1" dirty="0" smtClean="0">
                <a:latin typeface="Times New Roman" panose="02020603050405020304" pitchFamily="18" charset="0"/>
                <a:cs typeface="Times New Roman" panose="02020603050405020304" pitchFamily="18" charset="0"/>
              </a:rPr>
              <a:t>қпан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619583994"/>
              </p:ext>
            </p:extLst>
          </p:nvPr>
        </p:nvGraphicFramePr>
        <p:xfrm>
          <a:off x="4982765" y="3944211"/>
          <a:ext cx="4691064" cy="22640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2003">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98379">
                <a:tc>
                  <a:txBody>
                    <a:bodyPr/>
                    <a:lstStyle/>
                    <a:p>
                      <a:r>
                        <a:rPr lang="ru-RU" sz="100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1787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121</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0,6</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
        <p:nvSpPr>
          <p:cNvPr id="16" name="Прямоугольник 15"/>
          <p:cNvSpPr/>
          <p:nvPr/>
        </p:nvSpPr>
        <p:spPr>
          <a:xfrm>
            <a:off x="4980669" y="115888"/>
            <a:ext cx="4808536" cy="1800493"/>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a:latin typeface="Times New Roman" panose="02020603050405020304" pitchFamily="18" charset="0"/>
                <a:cs typeface="Times New Roman" panose="02020603050405020304" pitchFamily="18" charset="0"/>
              </a:rPr>
              <a:t>ақпанға</a:t>
            </a:r>
            <a:endParaRPr lang="ru-RU" altLang="ru-RU" sz="1200" b="1" dirty="0">
              <a:latin typeface="Times New Roman" panose="02020603050405020304" pitchFamily="18" charset="0"/>
              <a:cs typeface="Times New Roman" panose="02020603050405020304" pitchFamily="18" charset="0"/>
            </a:endParaRPr>
          </a:p>
          <a:p>
            <a:pPr lvl="0" indent="185738" algn="ct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indent="185738" algn="ctr"/>
            <a:r>
              <a:rPr lang="ru-RU" altLang="ru-RU" sz="1200" b="1" dirty="0">
                <a:latin typeface="Times New Roman" panose="02020603050405020304" pitchFamily="18" charset="0"/>
                <a:cs typeface="Times New Roman" panose="02020603050405020304" pitchFamily="18" charset="0"/>
              </a:rPr>
              <a:t>2023 ж.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ақпанның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21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a:latin typeface="Times New Roman" panose="02020603050405020304" pitchFamily="18" charset="0"/>
                <a:cs typeface="Times New Roman" panose="02020603050405020304" pitchFamily="18" charset="0"/>
              </a:rPr>
              <a:t>ақпанның</a:t>
            </a:r>
            <a:r>
              <a:rPr lang="ru-RU" altLang="ru-RU" sz="1200" b="1" dirty="0">
                <a:latin typeface="Times New Roman" panose="02020603050405020304" pitchFamily="18" charset="0"/>
                <a:cs typeface="Times New Roman" panose="02020603050405020304" pitchFamily="18" charset="0"/>
              </a:rPr>
              <a:t> 21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indent="185738" algn="just"/>
            <a:r>
              <a:rPr lang="kk-KZ" sz="1200" dirty="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ұлтты, қар. Жел </a:t>
            </a:r>
            <a:r>
              <a:rPr lang="kk-KZ" sz="1200" dirty="0" smtClean="0">
                <a:solidFill>
                  <a:prstClr val="black"/>
                </a:solidFill>
                <a:latin typeface="Times New Roman" pitchFamily="18" charset="0"/>
                <a:cs typeface="Times New Roman" pitchFamily="18" charset="0"/>
              </a:rPr>
              <a:t>батыстан </a:t>
            </a:r>
            <a:r>
              <a:rPr lang="kk-KZ" sz="1200" dirty="0" smtClean="0">
                <a:solidFill>
                  <a:prstClr val="black"/>
                </a:solidFill>
                <a:latin typeface="Times New Roman" pitchFamily="18" charset="0"/>
                <a:cs typeface="Times New Roman" pitchFamily="18" charset="0"/>
              </a:rPr>
              <a:t>соғады </a:t>
            </a:r>
            <a:r>
              <a:rPr lang="kk-KZ" sz="1200" dirty="0" smtClean="0">
                <a:solidFill>
                  <a:prstClr val="black"/>
                </a:solidFill>
                <a:latin typeface="Times New Roman" pitchFamily="18" charset="0"/>
                <a:cs typeface="Times New Roman" pitchFamily="18" charset="0"/>
              </a:rPr>
              <a:t>3-8 </a:t>
            </a:r>
            <a:r>
              <a:rPr lang="kk-KZ" sz="1200" dirty="0" smtClean="0">
                <a:latin typeface="Times New Roman" panose="02020603050405020304" pitchFamily="18" charset="0"/>
                <a:cs typeface="Times New Roman" panose="02020603050405020304" pitchFamily="18" charset="0"/>
              </a:rPr>
              <a:t>м/с. </a:t>
            </a:r>
            <a:r>
              <a:rPr lang="kk-KZ" sz="1200" dirty="0" smtClean="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түнде 23-25°,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13-15° аяз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indent="185738" algn="just"/>
            <a:endParaRPr lang="kk-KZ" sz="3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12 </a:t>
            </a:r>
            <a:r>
              <a:rPr lang="kk-KZ" sz="1200" b="1" dirty="0">
                <a:solidFill>
                  <a:srgbClr val="000000"/>
                </a:solidFill>
                <a:latin typeface="Times New Roman" panose="02020603050405020304" pitchFamily="18" charset="0"/>
                <a:cs typeface="Times New Roman" panose="02020603050405020304" pitchFamily="18" charset="0"/>
                <a:sym typeface="+mn-ea"/>
              </a:rPr>
              <a:t>ақпанға</a:t>
            </a: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2023 ж. </a:t>
            </a:r>
            <a:r>
              <a:rPr lang="kk-KZ" sz="1200" b="1" dirty="0" smtClean="0">
                <a:solidFill>
                  <a:srgbClr val="000000"/>
                </a:solidFill>
                <a:latin typeface="Times New Roman" panose="02020603050405020304" pitchFamily="18" charset="0"/>
                <a:cs typeface="Times New Roman" panose="02020603050405020304" pitchFamily="18" charset="0"/>
                <a:sym typeface="+mn-ea"/>
              </a:rPr>
              <a:t>10 </a:t>
            </a:r>
            <a:r>
              <a:rPr lang="kk-KZ" sz="1200" b="1" dirty="0">
                <a:solidFill>
                  <a:srgbClr val="000000"/>
                </a:solidFill>
                <a:latin typeface="Times New Roman" panose="02020603050405020304" pitchFamily="18" charset="0"/>
                <a:cs typeface="Times New Roman" panose="02020603050405020304" pitchFamily="18" charset="0"/>
                <a:sym typeface="+mn-ea"/>
              </a:rPr>
              <a:t>ақпанның 21 с. бастап </a:t>
            </a:r>
            <a:r>
              <a:rPr lang="kk-KZ" sz="1200" b="1" dirty="0" smtClean="0">
                <a:solidFill>
                  <a:srgbClr val="000000"/>
                </a:solidFill>
                <a:latin typeface="Times New Roman" panose="02020603050405020304" pitchFamily="18" charset="0"/>
                <a:cs typeface="Times New Roman" panose="02020603050405020304" pitchFamily="18" charset="0"/>
                <a:sym typeface="+mn-ea"/>
              </a:rPr>
              <a:t>11 </a:t>
            </a:r>
            <a:r>
              <a:rPr lang="kk-KZ" sz="1200" b="1" dirty="0">
                <a:solidFill>
                  <a:srgbClr val="000000"/>
                </a:solidFill>
                <a:latin typeface="Times New Roman" panose="02020603050405020304" pitchFamily="18" charset="0"/>
                <a:cs typeface="Times New Roman" panose="02020603050405020304" pitchFamily="18" charset="0"/>
                <a:sym typeface="+mn-ea"/>
              </a:rPr>
              <a:t>ақпанның 09 с. дейін</a:t>
            </a: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ұлтты</a:t>
            </a:r>
            <a:r>
              <a:rPr lang="kk-KZ" sz="1200" dirty="0">
                <a:solidFill>
                  <a:prstClr val="black"/>
                </a:solidFill>
                <a:latin typeface="Times New Roman" pitchFamily="18" charset="0"/>
                <a:cs typeface="Times New Roman" pitchFamily="18" charset="0"/>
              </a:rPr>
              <a:t>, қар. Жел </a:t>
            </a:r>
            <a:r>
              <a:rPr lang="kk-KZ" sz="1200" dirty="0">
                <a:solidFill>
                  <a:prstClr val="black"/>
                </a:solidFill>
                <a:latin typeface="Times New Roman" pitchFamily="18" charset="0"/>
                <a:cs typeface="Times New Roman" pitchFamily="18" charset="0"/>
              </a:rPr>
              <a:t>солтүстік-батыстан</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соғады </a:t>
            </a:r>
            <a:r>
              <a:rPr lang="kk-KZ" sz="1200" dirty="0" smtClean="0">
                <a:solidFill>
                  <a:prstClr val="black"/>
                </a:solidFill>
                <a:latin typeface="Times New Roman" pitchFamily="18" charset="0"/>
                <a:cs typeface="Times New Roman" pitchFamily="18" charset="0"/>
              </a:rPr>
              <a:t>3-8 </a:t>
            </a:r>
            <a:r>
              <a:rPr lang="kk-KZ" sz="1200" dirty="0" smtClean="0">
                <a:latin typeface="Times New Roman" panose="02020603050405020304" pitchFamily="18" charset="0"/>
                <a:cs typeface="Times New Roman" panose="02020603050405020304" pitchFamily="18" charset="0"/>
              </a:rPr>
              <a:t>м/с.</a:t>
            </a:r>
            <a:r>
              <a:rPr lang="kk-KZ"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температурасы</a:t>
            </a:r>
            <a:r>
              <a:rPr lang="ru-RU" sz="1200" dirty="0" smtClean="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20-22° </a:t>
            </a:r>
            <a:r>
              <a:rPr lang="ru-RU" sz="1200" dirty="0" err="1" smtClean="0">
                <a:solidFill>
                  <a:prstClr val="black"/>
                </a:solidFill>
                <a:latin typeface="Times New Roman" pitchFamily="18" charset="0"/>
                <a:cs typeface="Times New Roman" pitchFamily="18" charset="0"/>
              </a:rPr>
              <a:t>аяз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3" name="TextBox 13"/>
          <p:cNvSpPr txBox="1"/>
          <p:nvPr/>
        </p:nvSpPr>
        <p:spPr>
          <a:xfrm>
            <a:off x="5044852" y="320554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0" name="TextBox 13"/>
          <p:cNvSpPr txBox="1"/>
          <p:nvPr/>
        </p:nvSpPr>
        <p:spPr>
          <a:xfrm>
            <a:off x="5009244" y="218996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Говоркова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Н.М.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Межікен</a:t>
            </a:r>
            <a:r>
              <a:rPr lang="ru-RU" altLang="ru-RU" sz="1200" b="1" i="1" dirty="0" smtClean="0">
                <a:solidFill>
                  <a:srgbClr val="000000"/>
                </a:solidFill>
                <a:latin typeface="Times New Roman" panose="02020603050405020304" pitchFamily="18" charset="0"/>
                <a:cs typeface="Times New Roman" panose="02020603050405020304" pitchFamily="18" charset="0"/>
              </a:rPr>
              <a:t> А.Н.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19755</TotalTime>
  <Words>604</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2828</cp:revision>
  <cp:lastPrinted>2021-07-01T03:56:27Z</cp:lastPrinted>
  <dcterms:created xsi:type="dcterms:W3CDTF">2018-03-27T06:03:00Z</dcterms:created>
  <dcterms:modified xsi:type="dcterms:W3CDTF">2023-02-10T06:27:57Z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