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808511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444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туман, гололед.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юго-западный 15-20</a:t>
            </a:r>
            <a:r>
              <a:rPr lang="kk-KZ" sz="1100" dirty="0" smtClean="0">
                <a:latin typeface="Times New Roman"/>
                <a:ea typeface="Calibri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/>
                <a:ea typeface="Times New Roman"/>
              </a:rPr>
              <a:t>порывы 23-28 м/с, утром и днем временами 30 м/с и более</a:t>
            </a:r>
            <a:r>
              <a:rPr lang="ru-RU" sz="1100" dirty="0">
                <a:latin typeface="Times New Roman"/>
                <a:ea typeface="Calibri"/>
              </a:rPr>
              <a:t>.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Температура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11-13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2-4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1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</a:t>
            </a:r>
            <a:r>
              <a:rPr lang="ru-RU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1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туман, гололед.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9-14, </a:t>
            </a:r>
            <a:r>
              <a:rPr lang="ru-RU" sz="11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порывы 15-20</a:t>
            </a:r>
            <a:r>
              <a:rPr lang="ru-RU" sz="1100" smtClean="0">
                <a:solidFill>
                  <a:srgbClr val="000000"/>
                </a:solidFill>
                <a:latin typeface="Times New Roman"/>
                <a:ea typeface="Times New Roman"/>
              </a:rPr>
              <a:t>, временами </a:t>
            </a:r>
            <a:r>
              <a:rPr lang="ru-RU" sz="1100">
                <a:solidFill>
                  <a:srgbClr val="000000"/>
                </a:solidFill>
                <a:latin typeface="Times New Roman"/>
                <a:ea typeface="Times New Roman"/>
              </a:rPr>
              <a:t>23-28 </a:t>
            </a:r>
            <a:r>
              <a:rPr lang="ru-RU" sz="1100" smtClean="0">
                <a:solidFill>
                  <a:srgbClr val="000000"/>
                </a:solidFill>
                <a:latin typeface="Times New Roman"/>
                <a:ea typeface="Times New Roman"/>
              </a:rPr>
              <a:t>м/с</a:t>
            </a:r>
            <a:r>
              <a:rPr lang="ru-RU" sz="1100" smtClean="0">
                <a:solidFill>
                  <a:prstClr val="black"/>
                </a:solidFill>
                <a:latin typeface="Times New Roman"/>
                <a:ea typeface="Calibri"/>
              </a:rPr>
              <a:t>.</a:t>
            </a:r>
            <a:r>
              <a:rPr lang="ru-RU" sz="11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17294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14657</TotalTime>
  <Words>582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2957</cp:revision>
  <cp:lastPrinted>2023-01-18T06:16:28Z</cp:lastPrinted>
  <dcterms:created xsi:type="dcterms:W3CDTF">2018-03-27T06:03:00Z</dcterms:created>
  <dcterms:modified xsi:type="dcterms:W3CDTF">2023-02-10T05:50:09Z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