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8" d="100"/>
          <a:sy n="108" d="100"/>
        </p:scale>
        <p:origin x="114" y="2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60463300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323794"/>
              </p:ext>
            </p:extLst>
          </p:nvPr>
        </p:nvGraphicFramePr>
        <p:xfrm>
          <a:off x="5007188" y="4021384"/>
          <a:ext cx="4667576" cy="1965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  <a:endParaRPr lang="ru-RU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1872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0,374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0,321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с переходом на юго-восточный 5-10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5-7 мороза, днем 2-4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небольшие осадки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(дождь, снег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), гололед.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 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16382</TotalTime>
  <Words>609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2622</cp:revision>
  <cp:lastPrinted>2021-10-15T03:50:29Z</cp:lastPrinted>
  <dcterms:created xsi:type="dcterms:W3CDTF">2018-03-27T06:03:00Z</dcterms:created>
  <dcterms:modified xsi:type="dcterms:W3CDTF">2023-02-10T07:23:02Z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