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39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447733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11 февраля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2-7 м/с. Температура воздуха ночью 22-24, днем 11-13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12 февраля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22-24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160101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0.424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1039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1.279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14765</TotalTime>
  <Words>603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2553</cp:revision>
  <cp:lastPrinted>2021-07-01T03:56:27Z</cp:lastPrinted>
  <dcterms:created xsi:type="dcterms:W3CDTF">2018-03-27T06:03:00Z</dcterms:created>
  <dcterms:modified xsi:type="dcterms:W3CDTF">2023-02-10T06:36:32Z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