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19" autoAdjust="0"/>
    <p:restoredTop sz="99835" autoAdjust="0"/>
  </p:normalViewPr>
  <p:slideViewPr>
    <p:cSldViewPr>
      <p:cViewPr varScale="1">
        <p:scale>
          <a:sx n="78" d="100"/>
          <a:sy n="78" d="100"/>
        </p:scale>
        <p:origin x="-564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343A999-D1C8-42EB-8B49-A5148548DD3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FC8D83-AE0A-4F27-A0D1-7FE2425ED0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FF364D-8BF7-4EC9-ADBA-DC0686227D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515ADC-9F51-4A26-A81E-3B281DA549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44B54-1A15-4D45-BE5B-80FFFCAA58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056DC-1A62-4B53-ABA5-DDAEA94EC6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620AA6-30E0-4E8E-9C25-1C82E83A2B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869802-E274-4CFD-BA2B-8E4FBA3312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1DA95E-46B6-4B50-A8D7-790740D72C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6BBF24-F4CA-4A61-9FB3-09172352BC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29CE5-A2B2-4280-B8BE-2CA0A8773A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38BD74-B1F0-4106-9D95-280798C4F5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B86CB9F-682B-4DCC-A7D6-58A10B90ED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41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10 февраля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541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11 февраля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</a:rPr>
              <a:t>10</a:t>
            </a:r>
            <a:r>
              <a:rPr lang="ru-RU" altLang="ru-RU" b="1">
                <a:solidFill>
                  <a:schemeClr val="tx1"/>
                </a:solidFill>
              </a:rPr>
              <a:t> февраля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11</a:t>
            </a:r>
            <a:r>
              <a:rPr lang="ru-RU" altLang="ru-RU" b="1">
                <a:solidFill>
                  <a:schemeClr val="tx1"/>
                </a:solidFill>
              </a:rPr>
              <a:t> февраля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  <a:cs typeface="宋体"/>
              </a:rPr>
              <a:t>Переменная облачность, без осадков. Ветер юго-западный 2-7 м/с. Температура воздуха ночью 10-12, днем 2-4 мороза.. 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12 февраля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11 </a:t>
            </a:r>
            <a:r>
              <a:rPr lang="ru-RU" b="1">
                <a:solidFill>
                  <a:schemeClr val="tx1"/>
                </a:solidFill>
              </a:rPr>
              <a:t>февраля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12 февраля</a:t>
            </a: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  <a:cs typeface="宋体"/>
              </a:rPr>
              <a:t>Переменная облачность, без осадков. Временами туман, на дорогах гололедица. Ветер 0-5 м/с. Температура воздуха ночью 10-12 мороза.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11, ночью 12 февраля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загрязняющих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10 февраля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824413" cy="2114550"/>
        </p:xfrm>
        <a:graphic>
          <a:graphicData uri="http://schemas.openxmlformats.org/drawingml/2006/table">
            <a:tbl>
              <a:tblPr/>
              <a:tblGrid>
                <a:gridCol w="1951038"/>
                <a:gridCol w="1392237"/>
                <a:gridCol w="1481138"/>
              </a:tblGrid>
              <a:tr h="636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53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Канаева Б.К. 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15563</TotalTime>
  <Words>555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3105</cp:revision>
  <cp:lastPrinted>2021-07-01T09:11:30Z</cp:lastPrinted>
  <dcterms:created xsi:type="dcterms:W3CDTF">2018-03-27T06:03:00Z</dcterms:created>
  <dcterms:modified xsi:type="dcterms:W3CDTF">2023-02-10T06:48:41Z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