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132552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1480484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Облачно, утром и днем снег, гололед, метель.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западный, юго-западный 9-14, утром и днем порывы 15-20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8-10,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3-5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февраля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10-12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13940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2556</cp:revision>
  <cp:lastPrinted>2021-07-01T03:56:27Z</cp:lastPrinted>
  <dcterms:created xsi:type="dcterms:W3CDTF">2018-03-27T06:03:00Z</dcterms:created>
  <dcterms:modified xsi:type="dcterms:W3CDTF">2023-02-10T06:39:20Z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