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380413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534993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11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ночью 22-24, днем 14-16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12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7-12 м/с. Температура воздуха 20-22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февраля, ночью 12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37125" y="3063237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20161</TotalTime>
  <Words>651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3276</cp:revision>
  <cp:lastPrinted>2021-11-30T05:55:24Z</cp:lastPrinted>
  <dcterms:created xsi:type="dcterms:W3CDTF">2018-03-27T06:03:00Z</dcterms:created>
  <dcterms:modified xsi:type="dcterms:W3CDTF">2023-02-10T07:44:50Z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