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7" d="100"/>
          <a:sy n="97" d="100"/>
        </p:scale>
        <p:origin x="432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122651131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№41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февраля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8" y="355631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10 февраля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76028486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1763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141994"/>
            <a:ext cx="4824413" cy="2169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2023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2023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снег.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западный 3-8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23-25°, днем 13-15°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мороза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3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2023 г. 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2023 г.</a:t>
            </a:r>
          </a:p>
          <a:p>
            <a:pPr lvl="0" indent="177800" algn="just">
              <a:defRPr/>
            </a:pP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снег.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северо-западный 3-8 м/с. Температура воздуха 20-22° 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3" name="TextBox 15"/>
          <p:cNvSpPr txBox="1"/>
          <p:nvPr/>
        </p:nvSpPr>
        <p:spPr>
          <a:xfrm>
            <a:off x="5017184" y="3218102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05085" y="2180357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городу ожидается пониженный уровень  загрязнения воздуха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492443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Говоркова Н.М.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Межікен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eaLnBrk="0" hangingPunct="0"/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18495</TotalTime>
  <Words>599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2682</cp:revision>
  <cp:lastPrinted>2021-07-01T03:56:27Z</cp:lastPrinted>
  <dcterms:created xsi:type="dcterms:W3CDTF">2018-03-27T06:03:00Z</dcterms:created>
  <dcterms:modified xsi:type="dcterms:W3CDTF">2023-02-10T06:23:18Z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