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31706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09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09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 тұман, көктайғақ болады. Солтүстік-батыс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жел соғады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10 </a:t>
            </a:r>
            <a:r>
              <a:rPr lang="ru-RU" sz="1200" b="1" dirty="0" err="1">
                <a:solidFill>
                  <a:prstClr val="black"/>
                </a:solidFill>
                <a:latin typeface="Times New Roman" panose="02020603050405020304" pitchFamily="18" charset="0"/>
                <a:cs typeface="Times New Roman" panose="02020603050405020304" pitchFamily="18" charset="0"/>
              </a:rPr>
              <a:t>а</a:t>
            </a:r>
            <a:r>
              <a:rPr lang="ru-RU" altLang="ru-RU" sz="1200" b="1" dirty="0" err="1">
                <a:solidFill>
                  <a:prstClr val="black"/>
                </a:solidFill>
                <a:latin typeface="Times New Roman" panose="02020603050405020304" pitchFamily="18" charset="0"/>
                <a:cs typeface="Times New Roman" panose="02020603050405020304" pitchFamily="18" charset="0"/>
              </a:rPr>
              <a:t>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Кей уақытта </a:t>
            </a:r>
            <a:r>
              <a:rPr lang="kk-KZ" sz="1200" dirty="0" smtClean="0">
                <a:solidFill>
                  <a:prstClr val="black"/>
                </a:solidFill>
                <a:latin typeface="Times New Roman" pitchFamily="18" charset="0"/>
                <a:cs typeface="Times New Roman" pitchFamily="18" charset="0"/>
              </a:rPr>
              <a:t>тұман болады</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О</a:t>
            </a:r>
            <a:r>
              <a:rPr lang="kk-KZ" sz="1200" dirty="0" smtClean="0">
                <a:latin typeface="Times New Roman"/>
                <a:ea typeface="Calibri"/>
              </a:rPr>
              <a:t>ңтүстік-батыстан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градус аяз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37125" y="2503849"/>
            <a:ext cx="482453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185240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Волохова О</a:t>
            </a:r>
            <a:r>
              <a:rPr lang="ru-RU" altLang="ru-RU" sz="1000" b="1" i="1" smtClean="0">
                <a:solidFill>
                  <a:srgbClr val="000000"/>
                </a:solidFill>
                <a:latin typeface="Times New Roman" panose="02020603050405020304" pitchFamily="18" charset="0"/>
                <a:cs typeface="Times New Roman" panose="02020603050405020304" pitchFamily="18" charset="0"/>
              </a:rPr>
              <a:t>.В.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607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2922</cp:revision>
  <cp:lastPrinted>2023-02-09T07:05:34Z</cp:lastPrinted>
  <dcterms:created xsi:type="dcterms:W3CDTF">2018-03-27T06:03:00Z</dcterms:created>
  <dcterms:modified xsi:type="dcterms:W3CDTF">2023-02-09T07:07:16Z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