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09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кей уақытта аздаған қар жауады. Солтүстік-батыстан жел соғады, күші 5-10 м/с. Ауа температурасы түнде 18-20, күндіз 7-9 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11 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11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Солтүстік-батыстан</a:t>
            </a:r>
            <a:r>
              <a:rPr lang="kk-KZ" sz="1200" dirty="0" smtClean="0">
                <a:latin typeface="Times New Roman" pitchFamily="18" charset="0"/>
                <a:cs typeface="Times New Roman" pitchFamily="18" charset="0"/>
              </a:rPr>
              <a:t>, батыстан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0-5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650243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0,089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1471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0,294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Нуршина</a:t>
            </a:r>
            <a:r>
              <a:rPr lang="ru-RU" altLang="ru-RU" sz="1200" b="1" i="1" smtClean="0">
                <a:solidFill>
                  <a:srgbClr val="000000"/>
                </a:solidFill>
                <a:latin typeface="Times New Roman" panose="02020603050405020304" pitchFamily="18" charset="0"/>
                <a:cs typeface="Times New Roman" panose="02020603050405020304" pitchFamily="18" charset="0"/>
              </a:rPr>
              <a:t> А.Ж./</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14193</TotalTime>
  <Words>525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2764</cp:revision>
  <cp:lastPrinted>2021-07-01T07:38:07Z</cp:lastPrinted>
  <dcterms:created xsi:type="dcterms:W3CDTF">2018-03-27T06:03:00Z</dcterms:created>
  <dcterms:modified xsi:type="dcterms:W3CDTF">2023-02-09T07:18:49Z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