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10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09</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10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Бұлтты, түнде және таңертен қар, жаяу бұрқасын. Оңтүстік-батыстан жел соғады, күші 5-10, түнде екпіні 15-20 м/с. Ауа температурасы түнде 6-8 градус аяз, күндіз 3-5 градус жылы.</a:t>
            </a:r>
          </a:p>
          <a:p>
            <a:pPr algn="ctr"/>
            <a:r>
              <a:rPr lang="kk-KZ" altLang="ru-RU" sz="1200" b="1" dirty="0" smtClean="0">
                <a:latin typeface="Times New Roman" pitchFamily="18" charset="0"/>
                <a:ea typeface="Times New Roman KZ" pitchFamily="18" charset="0"/>
                <a:cs typeface="Times New Roman" pitchFamily="18" charset="0"/>
              </a:rPr>
              <a:t>11  ақпанға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10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11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5-10 м/с. Ауа температурасы 13-15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11</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2205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141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Байменова А.А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14422</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2958</cp:revision>
  <cp:lastPrinted>2021-07-01T03:56:27Z</cp:lastPrinted>
  <dcterms:created xsi:type="dcterms:W3CDTF">2018-03-27T06:03:00Z</dcterms:created>
  <dcterms:modified xsi:type="dcterms:W3CDTF">2023-02-09T08:31:30Z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