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44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595992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09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3793494"/>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244825"/>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Түнде және таңертең тұман. Онтүстік-батыстан соққан жел онтүстік-шығысқа ауысады, 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26</a:t>
            </a:r>
            <a:r>
              <a:rPr lang="ru-RU" sz="1100" dirty="0">
                <a:latin typeface="Times New Roman" panose="02020603050405020304" pitchFamily="18" charset="0"/>
                <a:cs typeface="Times New Roman" panose="02020603050405020304" pitchFamily="18" charset="0"/>
              </a:rPr>
              <a:t>-28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16-18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қар. Он</a:t>
            </a:r>
            <a:r>
              <a:rPr lang="kk-KZ" sz="1100" dirty="0">
                <a:latin typeface="Times New Roman" panose="02020603050405020304" pitchFamily="18" charset="0"/>
                <a:cs typeface="Times New Roman" panose="02020603050405020304" pitchFamily="18" charset="0"/>
              </a:rPr>
              <a:t>түстік-шығыстан жел 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5-10 м/с. Ауа температурасы түнде 22-24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11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заттард</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ың</a:t>
            </a:r>
            <a:r>
              <a:rPr lang="en-US"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сейілуіне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a:t>
            </a:r>
            <a:r>
              <a:rPr lang="ru-RU" sz="1100" dirty="0" err="1">
                <a:solidFill>
                  <a:srgbClr val="000000"/>
                </a:solidFill>
                <a:latin typeface="Times New Roman" panose="02020603050405020304" pitchFamily="18" charset="0"/>
              </a:rPr>
              <a:t>өмен</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19845</TotalTime>
  <Words>617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2023-01-16T10:13:34Z</cp:lastPrinted>
  <dcterms:created xsi:type="dcterms:W3CDTF">2018-03-27T06:03:00Z</dcterms:created>
  <dcterms:modified xsi:type="dcterms:W3CDTF">2023-02-09T08:24:07Z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