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057283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296596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16236</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2023-02-09T06:02:31Z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