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9163383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6</a:t>
                      </a:r>
                      <a:r>
                        <a:rPr lang="ru-RU" sz="1000" dirty="0" smtClean="0">
                          <a:solidFill>
                            <a:schemeClr val="tx1"/>
                          </a:solidFill>
                          <a:latin typeface="Times New Roman" panose="02020603050405020304" pitchFamily="18" charset="0"/>
                          <a:cs typeface="Times New Roman" panose="02020603050405020304" pitchFamily="18" charset="0"/>
                        </a:rPr>
                        <a:t>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52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9"/>
            <a:ext cx="4762314" cy="2027227"/>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09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Бұлтты, қар, түнде кей уақытта қатты қар.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солтүстікке ауысатын жел соғады, күші 8-13, түнде екпіні 17-22 м/с. Ауа температурасы түнде 8-10, күндіз 3-5 градус аяз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11 ақпанға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10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11 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a:t>
            </a:r>
            <a:r>
              <a:rPr lang="uz-Cyrl-UZ" sz="1100" dirty="0" smtClean="0">
                <a:latin typeface="Times New Roman" pitchFamily="18" charset="0"/>
                <a:cs typeface="Times New Roman" pitchFamily="18" charset="0"/>
              </a:rPr>
              <a:t>, батыстан </a:t>
            </a:r>
            <a:r>
              <a:rPr lang="kk-KZ" sz="1100" dirty="0" smtClean="0">
                <a:latin typeface="Times New Roman" pitchFamily="18" charset="0"/>
                <a:cs typeface="Times New Roman" pitchFamily="18" charset="0"/>
              </a:rPr>
              <a:t>жел соғады, күші 8-13 м/с. Ауа температурасы  8-10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13536</TotalTime>
  <Words>619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2766</cp:revision>
  <cp:lastPrinted>2021-07-01T03:56:27Z</cp:lastPrinted>
  <dcterms:created xsi:type="dcterms:W3CDTF">2018-03-27T06:03:00Z</dcterms:created>
  <dcterms:modified xsi:type="dcterms:W3CDTF">2023-02-09T06:52:21Z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