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7" d="100"/>
          <a:sy n="77" d="100"/>
        </p:scale>
        <p:origin x="-108" y="-75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074022"/>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ақпанға</a:t>
            </a:r>
          </a:p>
          <a:p>
            <a:pPr lvl="0" algn="ctr"/>
            <a:r>
              <a:rPr lang="kk-KZ" altLang="ru-RU" sz="1200" b="1" dirty="0" smtClean="0">
                <a:latin typeface="Times New Roman" panose="02020603050405020304" pitchFamily="18" charset="0"/>
                <a:cs typeface="Times New Roman" panose="02020603050405020304" pitchFamily="18" charset="0"/>
              </a:rPr>
              <a:t>   09 </a:t>
            </a:r>
            <a:r>
              <a:rPr lang="kk-KZ" sz="1200" b="1" dirty="0">
                <a:latin typeface="Times New Roman" panose="02020603050405020304" pitchFamily="18" charset="0"/>
                <a:cs typeface="Times New Roman" panose="02020603050405020304" pitchFamily="18" charset="0"/>
              </a:rPr>
              <a:t>ақпанға</a:t>
            </a:r>
            <a:r>
              <a:rPr lang="kk-KZ" altLang="ru-RU" sz="1200" b="1" dirty="0" smtClean="0">
                <a:latin typeface="Times New Roman" panose="02020603050405020304" pitchFamily="18" charset="0"/>
                <a:cs typeface="Times New Roman" panose="02020603050405020304" pitchFamily="18" charset="0"/>
              </a:rPr>
              <a:t> 2023 ж. сағ. 21-ден 10</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2023 ж. сағ. 21 дейін</a:t>
            </a:r>
          </a:p>
          <a:p>
            <a:r>
              <a:rPr lang="ru-RU"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күндіз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Солтүстік-батыстан, солтүстіктен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11 ақпанға </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ақпанға</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ақпанға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ат</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13-15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073718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10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kk-KZ" sz="1200" kern="1400" dirty="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a:t>
            </a:r>
            <a:r>
              <a:rPr lang="ru-RU" sz="1200" dirty="0">
                <a:solidFill>
                  <a:schemeClr val="tx1"/>
                </a:solidFill>
                <a:latin typeface="Times New Roman" panose="02020603050405020304" pitchFamily="18" charset="0"/>
                <a:cs typeface="Times New Roman" panose="02020603050405020304" pitchFamily="18" charset="0"/>
              </a:rPr>
              <a:t>қала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smtClean="0">
                <a:solidFill>
                  <a:schemeClr val="tx1"/>
                </a:solidFill>
                <a:latin typeface="Times New Roman" panose="02020603050405020304" pitchFamily="18" charset="0"/>
                <a:cs typeface="Times New Roman" panose="02020603050405020304" pitchFamily="18" charset="0"/>
              </a:rPr>
              <a:t>сей</a:t>
            </a:r>
            <a:r>
              <a:rPr lang="kk-KZ" sz="1200" dirty="0" smtClean="0">
                <a:solidFill>
                  <a:schemeClr val="tx1"/>
                </a:solidFill>
                <a:latin typeface="Times New Roman" panose="02020603050405020304" pitchFamily="18" charset="0"/>
                <a:cs typeface="Times New Roman" panose="02020603050405020304" pitchFamily="18" charset="0"/>
              </a:rPr>
              <a:t>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Қостанай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Қостанай</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Нуржанова</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15569</TotalTime>
  <Words>584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2733</cp:revision>
  <cp:lastPrinted>2021-07-01T07:38:07Z</cp:lastPrinted>
  <dcterms:created xsi:type="dcterms:W3CDTF">2018-03-27T06:03:00Z</dcterms:created>
  <dcterms:modified xsi:type="dcterms:W3CDTF">2023-02-09T07:03:58Z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